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63"/>
  </p:notesMasterIdLst>
  <p:handoutMasterIdLst>
    <p:handoutMasterId r:id="rId64"/>
  </p:handoutMasterIdLst>
  <p:sldIdLst>
    <p:sldId id="707" r:id="rId2"/>
    <p:sldId id="619" r:id="rId3"/>
    <p:sldId id="630" r:id="rId4"/>
    <p:sldId id="714" r:id="rId5"/>
    <p:sldId id="717" r:id="rId6"/>
    <p:sldId id="718" r:id="rId7"/>
    <p:sldId id="719" r:id="rId8"/>
    <p:sldId id="720" r:id="rId9"/>
    <p:sldId id="772" r:id="rId10"/>
    <p:sldId id="773" r:id="rId11"/>
    <p:sldId id="774" r:id="rId12"/>
    <p:sldId id="775" r:id="rId13"/>
    <p:sldId id="776" r:id="rId14"/>
    <p:sldId id="777" r:id="rId15"/>
    <p:sldId id="778" r:id="rId16"/>
    <p:sldId id="779" r:id="rId17"/>
    <p:sldId id="729" r:id="rId18"/>
    <p:sldId id="730" r:id="rId19"/>
    <p:sldId id="731" r:id="rId20"/>
    <p:sldId id="732" r:id="rId21"/>
    <p:sldId id="733" r:id="rId22"/>
    <p:sldId id="734" r:id="rId23"/>
    <p:sldId id="780" r:id="rId24"/>
    <p:sldId id="736" r:id="rId25"/>
    <p:sldId id="781" r:id="rId26"/>
    <p:sldId id="738" r:id="rId27"/>
    <p:sldId id="782" r:id="rId28"/>
    <p:sldId id="740" r:id="rId29"/>
    <p:sldId id="783" r:id="rId30"/>
    <p:sldId id="742" r:id="rId31"/>
    <p:sldId id="784" r:id="rId32"/>
    <p:sldId id="786" r:id="rId33"/>
    <p:sldId id="785" r:id="rId34"/>
    <p:sldId id="746" r:id="rId35"/>
    <p:sldId id="747" r:id="rId36"/>
    <p:sldId id="787" r:id="rId37"/>
    <p:sldId id="748" r:id="rId38"/>
    <p:sldId id="749" r:id="rId39"/>
    <p:sldId id="750" r:id="rId40"/>
    <p:sldId id="788" r:id="rId41"/>
    <p:sldId id="789" r:id="rId42"/>
    <p:sldId id="753" r:id="rId43"/>
    <p:sldId id="754" r:id="rId44"/>
    <p:sldId id="755" r:id="rId45"/>
    <p:sldId id="756" r:id="rId46"/>
    <p:sldId id="790" r:id="rId47"/>
    <p:sldId id="792" r:id="rId48"/>
    <p:sldId id="791" r:id="rId49"/>
    <p:sldId id="760" r:id="rId50"/>
    <p:sldId id="761" r:id="rId51"/>
    <p:sldId id="762" r:id="rId52"/>
    <p:sldId id="763" r:id="rId53"/>
    <p:sldId id="793" r:id="rId54"/>
    <p:sldId id="794" r:id="rId55"/>
    <p:sldId id="766" r:id="rId56"/>
    <p:sldId id="795" r:id="rId57"/>
    <p:sldId id="796" r:id="rId58"/>
    <p:sldId id="797" r:id="rId59"/>
    <p:sldId id="798" r:id="rId60"/>
    <p:sldId id="799" r:id="rId61"/>
    <p:sldId id="706" r:id="rId6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A3A2D"/>
    <a:srgbClr val="B42D23"/>
    <a:srgbClr val="AD0003"/>
    <a:srgbClr val="6361BA"/>
    <a:srgbClr val="525EC3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464" autoAdjust="0"/>
    <p:restoredTop sz="94233" autoAdjust="0"/>
  </p:normalViewPr>
  <p:slideViewPr>
    <p:cSldViewPr snapToGrid="0">
      <p:cViewPr varScale="1">
        <p:scale>
          <a:sx n="101" d="100"/>
          <a:sy n="101" d="100"/>
        </p:scale>
        <p:origin x="-540" y="-96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xmlns="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r>
              <a:rPr kumimoji="0" lang="en-US" altLang="ko-KR" sz="1400" dirty="0">
                <a:ea typeface="맑은 고딕" pitchFamily="50" charset="-127"/>
              </a:rPr>
              <a:t/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=""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9165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54339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</a:t>
            </a:r>
            <a:r>
              <a:rPr kumimoji="0" lang="en-US" altLang="ko-KR" sz="1800" b="1" dirty="0" smtClean="0">
                <a:ea typeface="맑은 고딕" pitchFamily="50" charset="-127"/>
              </a:rPr>
              <a:t>Android Studio</a:t>
            </a:r>
            <a:r>
              <a:rPr kumimoji="0" lang="ko-KR" altLang="en-US" sz="1800" b="1" dirty="0" smtClean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 smtClean="0">
                <a:ea typeface="맑은 고딕" pitchFamily="50" charset="-127"/>
              </a:rPr>
              <a:t>안드로이드</a:t>
            </a:r>
            <a:r>
              <a:rPr kumimoji="0" lang="ko-KR" altLang="en-US" sz="1800" b="1" dirty="0" smtClean="0">
                <a:ea typeface="맑은 고딕" pitchFamily="50" charset="-127"/>
              </a:rPr>
              <a:t> 프로그래밍</a:t>
            </a:r>
            <a:r>
              <a:rPr kumimoji="0" lang="en-US" altLang="ko-KR" sz="1800" b="1" dirty="0" smtClean="0">
                <a:ea typeface="맑은 고딕" pitchFamily="50" charset="-127"/>
              </a:rPr>
              <a:t>(6</a:t>
            </a:r>
            <a:r>
              <a:rPr kumimoji="0" lang="ko-KR" altLang="en-US" sz="1800" b="1" dirty="0" smtClean="0">
                <a:ea typeface="맑은 고딕" pitchFamily="50" charset="-127"/>
              </a:rPr>
              <a:t>판</a:t>
            </a:r>
            <a:r>
              <a:rPr kumimoji="0" lang="en-US" altLang="ko-KR" sz="1800" b="1" dirty="0" smtClean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xmlns="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5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27" b="31957"/>
          <a:stretch/>
        </p:blipFill>
        <p:spPr bwMode="auto">
          <a:xfrm>
            <a:off x="2255076" y="963462"/>
            <a:ext cx="4633848" cy="397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74967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71028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41696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61</a:t>
            </a:r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3997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1751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209800" y="3124200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chemeClr val="accent1"/>
              </a:solidFill>
              <a:effectLst/>
              <a:latin typeface="Verdan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5287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1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6699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2022-02-08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103" r:id="rId1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Chapter 10. </a:t>
            </a:r>
            <a:r>
              <a:rPr lang="ko-KR" altLang="en-US" sz="3000" b="1" dirty="0" err="1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액티비티와</a:t>
            </a:r>
            <a:r>
              <a:rPr lang="ko-KR" altLang="en-US" sz="3000" b="1" dirty="0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3000" b="1" dirty="0" err="1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인텐트</a:t>
            </a:r>
            <a:endParaRPr lang="ko-KR" altLang="en-US" sz="3600" b="1" dirty="0" smtClean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087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err="1" smtClean="0"/>
              <a:t>액티비티의</a:t>
            </a:r>
            <a:r>
              <a:rPr lang="ko-KR" altLang="en-US" sz="2400" dirty="0" smtClean="0"/>
              <a:t>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10-1 </a:t>
            </a:r>
            <a:r>
              <a:rPr lang="ko-KR" altLang="en-US" dirty="0" smtClean="0"/>
              <a:t>새로운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추가하기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새로운 </a:t>
            </a:r>
            <a:r>
              <a:rPr lang="ko-KR" altLang="en-US" dirty="0" err="1"/>
              <a:t>액티비티에서</a:t>
            </a:r>
            <a:r>
              <a:rPr lang="ko-KR" altLang="en-US" dirty="0"/>
              <a:t> 사용할 </a:t>
            </a:r>
            <a:r>
              <a:rPr lang="en-US" altLang="ko-KR" dirty="0"/>
              <a:t>second.xml</a:t>
            </a:r>
            <a:r>
              <a:rPr lang="ko-KR" altLang="en-US" dirty="0"/>
              <a:t>을 만들기</a:t>
            </a:r>
            <a:endParaRPr lang="en-US" altLang="ko-KR" dirty="0"/>
          </a:p>
          <a:p>
            <a:pPr lvl="1"/>
            <a:r>
              <a:rPr lang="en-US" altLang="ko-KR" dirty="0"/>
              <a:t>(3)</a:t>
            </a:r>
            <a:r>
              <a:rPr lang="ko-KR" altLang="en-US" dirty="0"/>
              <a:t> 배경색을 바꾸고 </a:t>
            </a:r>
            <a:r>
              <a:rPr lang="en-US" altLang="ko-KR" dirty="0"/>
              <a:t>&lt;</a:t>
            </a:r>
            <a:r>
              <a:rPr lang="ko-KR" altLang="en-US" dirty="0"/>
              <a:t>돌아가기</a:t>
            </a:r>
            <a:r>
              <a:rPr lang="en-US" altLang="ko-KR" dirty="0"/>
              <a:t>&gt; </a:t>
            </a:r>
            <a:r>
              <a:rPr lang="ko-KR" altLang="en-US" dirty="0"/>
              <a:t>버튼을 하나만 추가하기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Picture 3" descr="스크린샷 2019-02-06 오후 10.56.4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23240" y="2927746"/>
            <a:ext cx="6297520" cy="19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6376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err="1" smtClean="0"/>
              <a:t>액티비티의</a:t>
            </a:r>
            <a:r>
              <a:rPr lang="ko-KR" altLang="en-US" sz="2400" dirty="0" smtClean="0"/>
              <a:t>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10-1 </a:t>
            </a:r>
            <a:r>
              <a:rPr lang="ko-KR" altLang="en-US" dirty="0" smtClean="0"/>
              <a:t>새로운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추가하기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새로운 </a:t>
            </a:r>
            <a:r>
              <a:rPr lang="ko-KR" altLang="en-US" dirty="0" err="1"/>
              <a:t>액티비티인</a:t>
            </a:r>
            <a:r>
              <a:rPr lang="ko-KR" altLang="en-US" dirty="0"/>
              <a:t> </a:t>
            </a:r>
            <a:r>
              <a:rPr lang="en-US" altLang="ko-KR" dirty="0"/>
              <a:t>SecondActivity.java </a:t>
            </a:r>
            <a:r>
              <a:rPr lang="ko-KR" altLang="en-US" dirty="0"/>
              <a:t>파일을 만들기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16285" y="2468162"/>
            <a:ext cx="6111430" cy="423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259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err="1" smtClean="0"/>
              <a:t>액티비티의</a:t>
            </a:r>
            <a:r>
              <a:rPr lang="ko-KR" altLang="en-US" sz="2400" dirty="0" smtClean="0"/>
              <a:t>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10-1 </a:t>
            </a:r>
            <a:r>
              <a:rPr lang="ko-KR" altLang="en-US" dirty="0" smtClean="0"/>
              <a:t>새로운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추가하기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 err="1"/>
              <a:t>액티비티의</a:t>
            </a:r>
            <a:r>
              <a:rPr lang="ko-KR" altLang="en-US" dirty="0"/>
              <a:t> 필수 </a:t>
            </a:r>
            <a:r>
              <a:rPr lang="ko-KR" altLang="en-US" dirty="0" err="1"/>
              <a:t>메소드인</a:t>
            </a:r>
            <a:r>
              <a:rPr lang="ko-KR" altLang="en-US" dirty="0"/>
              <a:t> </a:t>
            </a:r>
            <a:r>
              <a:rPr lang="en-US" altLang="ko-KR" dirty="0" err="1"/>
              <a:t>onCreate</a:t>
            </a:r>
            <a:r>
              <a:rPr lang="en-US" altLang="ko-KR" dirty="0"/>
              <a:t>( )</a:t>
            </a:r>
            <a:r>
              <a:rPr lang="ko-KR" altLang="en-US" dirty="0"/>
              <a:t>를 추가한 후 자동 완성시킴</a:t>
            </a:r>
          </a:p>
          <a:p>
            <a:pPr lvl="2"/>
            <a:r>
              <a:rPr lang="en-US" altLang="ko-KR" dirty="0"/>
              <a:t>second.xml</a:t>
            </a:r>
            <a:r>
              <a:rPr lang="ko-KR" altLang="en-US" dirty="0"/>
              <a:t>을 화면에 보여주는 코드를 한 행 추가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Picture 3" descr="스크린샷 2019-02-06 오후 10.58.3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4718" y="2848598"/>
            <a:ext cx="6334565" cy="287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3765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err="1" smtClean="0"/>
              <a:t>액티비티의</a:t>
            </a:r>
            <a:r>
              <a:rPr lang="ko-KR" altLang="en-US" sz="2400" dirty="0" smtClean="0"/>
              <a:t>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10-1 </a:t>
            </a:r>
            <a:r>
              <a:rPr lang="ko-KR" altLang="en-US" dirty="0" smtClean="0"/>
              <a:t>새로운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추가하기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(3) second.xml</a:t>
            </a:r>
            <a:r>
              <a:rPr lang="ko-KR" altLang="en-US" dirty="0"/>
              <a:t>의 </a:t>
            </a:r>
            <a:r>
              <a:rPr lang="en-US" altLang="ko-KR" dirty="0"/>
              <a:t>&lt;</a:t>
            </a:r>
            <a:r>
              <a:rPr lang="ko-KR" altLang="en-US" dirty="0"/>
              <a:t>돌아가기</a:t>
            </a:r>
            <a:r>
              <a:rPr lang="en-US" altLang="ko-KR" dirty="0"/>
              <a:t>&gt;</a:t>
            </a:r>
            <a:r>
              <a:rPr lang="ko-KR" altLang="en-US" dirty="0"/>
              <a:t>를 클릭하면 현재 </a:t>
            </a:r>
            <a:r>
              <a:rPr lang="ko-KR" altLang="en-US" dirty="0" err="1"/>
              <a:t>액티비티를</a:t>
            </a:r>
            <a:r>
              <a:rPr lang="ko-KR" altLang="en-US" dirty="0"/>
              <a:t> 끝내는 코드 추가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Picture 7" descr="스크린샷 2019-02-06 오후 10.59.1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17065" y="2537056"/>
            <a:ext cx="6309870" cy="199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892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err="1" smtClean="0"/>
              <a:t>액티비티의</a:t>
            </a:r>
            <a:r>
              <a:rPr lang="ko-KR" altLang="en-US" sz="2400" dirty="0" smtClean="0"/>
              <a:t>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10-1 </a:t>
            </a:r>
            <a:r>
              <a:rPr lang="ko-KR" altLang="en-US" dirty="0" smtClean="0"/>
              <a:t>새로운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추가하기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메인 </a:t>
            </a:r>
            <a:r>
              <a:rPr lang="ko-KR" altLang="en-US" dirty="0" err="1"/>
              <a:t>액티비티에서</a:t>
            </a:r>
            <a:r>
              <a:rPr lang="ko-KR" altLang="en-US" dirty="0"/>
              <a:t> 세컨드 </a:t>
            </a:r>
            <a:r>
              <a:rPr lang="ko-KR" altLang="en-US" dirty="0" err="1"/>
              <a:t>액티비티를</a:t>
            </a:r>
            <a:r>
              <a:rPr lang="ko-KR" altLang="en-US" dirty="0"/>
              <a:t> 호출하는 코드 추가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Picture 7" descr="스크린샷 2019-02-06 오후 11.00.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4718" y="2516722"/>
            <a:ext cx="6334565" cy="24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5623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err="1" smtClean="0"/>
              <a:t>액티비티의</a:t>
            </a:r>
            <a:r>
              <a:rPr lang="ko-KR" altLang="en-US" sz="2400" dirty="0" smtClean="0"/>
              <a:t>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10-1 </a:t>
            </a:r>
            <a:r>
              <a:rPr lang="ko-KR" altLang="en-US" dirty="0" smtClean="0"/>
              <a:t>새로운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추가하기</a:t>
            </a:r>
            <a:endParaRPr lang="en-US" altLang="ko-KR" dirty="0" smtClean="0"/>
          </a:p>
          <a:p>
            <a:r>
              <a:rPr lang="en-US" altLang="ko-KR" sz="1600" dirty="0" smtClean="0"/>
              <a:t>4 </a:t>
            </a:r>
            <a:r>
              <a:rPr lang="ko-KR" altLang="en-US" sz="1600" dirty="0" smtClean="0"/>
              <a:t>프로젝트 </a:t>
            </a:r>
            <a:r>
              <a:rPr lang="ko-KR" altLang="en-US" sz="1600" dirty="0"/>
              <a:t>실행 및 결과 확인</a:t>
            </a:r>
          </a:p>
          <a:p>
            <a:pPr lvl="1"/>
            <a:r>
              <a:rPr lang="ko-KR" altLang="en-US" dirty="0"/>
              <a:t>완성된 프로젝트를 실행하면 다음과 같은 오류가 </a:t>
            </a:r>
            <a:r>
              <a:rPr lang="ko-KR" altLang="en-US" dirty="0" smtClean="0"/>
              <a:t>발생함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err="1"/>
              <a:t>안드로이드에서는</a:t>
            </a:r>
            <a:r>
              <a:rPr lang="ko-KR" altLang="en-US" dirty="0"/>
              <a:t> 사용될 </a:t>
            </a:r>
            <a:r>
              <a:rPr lang="ko-KR" altLang="en-US" dirty="0" err="1"/>
              <a:t>액티비티를</a:t>
            </a:r>
            <a:r>
              <a:rPr lang="ko-KR" altLang="en-US" dirty="0"/>
              <a:t> </a:t>
            </a:r>
            <a:r>
              <a:rPr lang="en-US" altLang="ko-KR" dirty="0"/>
              <a:t>AndroidManifest.xml</a:t>
            </a:r>
            <a:r>
              <a:rPr lang="ko-KR" altLang="en-US" dirty="0"/>
              <a:t>에 꼭 등록해야 함</a:t>
            </a:r>
          </a:p>
          <a:p>
            <a:pPr lvl="1"/>
            <a:r>
              <a:rPr lang="ko-KR" altLang="en-US" dirty="0"/>
              <a:t>메인 </a:t>
            </a:r>
            <a:r>
              <a:rPr lang="ko-KR" altLang="en-US" dirty="0" err="1"/>
              <a:t>액티비티</a:t>
            </a:r>
            <a:r>
              <a:rPr lang="en-US" altLang="ko-KR" dirty="0"/>
              <a:t>(</a:t>
            </a:r>
            <a:r>
              <a:rPr lang="en-US" altLang="ko-KR" dirty="0" err="1"/>
              <a:t>MainActivity</a:t>
            </a:r>
            <a:r>
              <a:rPr lang="en-US" altLang="ko-KR" dirty="0"/>
              <a:t>)</a:t>
            </a:r>
            <a:r>
              <a:rPr lang="ko-KR" altLang="en-US" dirty="0"/>
              <a:t>는 자동으로 등록되지만</a:t>
            </a:r>
            <a:r>
              <a:rPr lang="en-US" altLang="ko-KR" dirty="0"/>
              <a:t>, </a:t>
            </a:r>
            <a:r>
              <a:rPr lang="ko-KR" altLang="en-US" dirty="0"/>
              <a:t>추가한 세컨드 </a:t>
            </a:r>
            <a:r>
              <a:rPr lang="ko-KR" altLang="en-US" dirty="0" err="1"/>
              <a:t>액티비티는</a:t>
            </a:r>
            <a:r>
              <a:rPr lang="ko-KR" altLang="en-US" dirty="0"/>
              <a:t> 별도로 등록해줘야 함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13364" y="2521721"/>
            <a:ext cx="3117273" cy="162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276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err="1" smtClean="0"/>
              <a:t>액티비티의</a:t>
            </a:r>
            <a:r>
              <a:rPr lang="ko-KR" altLang="en-US" sz="2400" dirty="0" smtClean="0"/>
              <a:t>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10-1 </a:t>
            </a:r>
            <a:r>
              <a:rPr lang="ko-KR" altLang="en-US" dirty="0" smtClean="0"/>
              <a:t>새로운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추가하기</a:t>
            </a:r>
            <a:endParaRPr lang="en-US" altLang="ko-KR" dirty="0" smtClean="0"/>
          </a:p>
          <a:p>
            <a:r>
              <a:rPr lang="en-US" altLang="ko-KR" sz="1600" dirty="0"/>
              <a:t>[</a:t>
            </a:r>
            <a:r>
              <a:rPr lang="ko-KR" altLang="en-US" sz="1600" dirty="0"/>
              <a:t>반복</a:t>
            </a:r>
            <a:r>
              <a:rPr lang="en-US" altLang="ko-KR" sz="1600" dirty="0" smtClean="0"/>
              <a:t>]2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</a:p>
          <a:p>
            <a:pPr lvl="1"/>
            <a:r>
              <a:rPr lang="en-US" altLang="ko-KR" dirty="0"/>
              <a:t>AndroidManifest.xml </a:t>
            </a:r>
            <a:r>
              <a:rPr lang="ko-KR" altLang="en-US" dirty="0"/>
              <a:t>파일을 열고 </a:t>
            </a:r>
            <a:r>
              <a:rPr lang="en-US" altLang="ko-KR" dirty="0" err="1"/>
              <a:t>SecondActivity</a:t>
            </a:r>
            <a:r>
              <a:rPr lang="ko-KR" altLang="en-US" dirty="0"/>
              <a:t>를 등록</a:t>
            </a:r>
          </a:p>
          <a:p>
            <a:pPr lvl="2"/>
            <a:r>
              <a:rPr lang="ko-KR" altLang="en-US" dirty="0"/>
              <a:t>아래 코드를 </a:t>
            </a:r>
            <a:r>
              <a:rPr lang="en-US" altLang="ko-KR" dirty="0"/>
              <a:t>&lt;/application&gt; </a:t>
            </a:r>
            <a:r>
              <a:rPr lang="ko-KR" altLang="en-US" dirty="0"/>
              <a:t>바로 </a:t>
            </a:r>
            <a:r>
              <a:rPr lang="ko-KR" altLang="en-US" dirty="0" err="1"/>
              <a:t>윗행에</a:t>
            </a:r>
            <a:r>
              <a:rPr lang="ko-KR" altLang="en-US" dirty="0"/>
              <a:t> </a:t>
            </a:r>
            <a:r>
              <a:rPr lang="ko-KR" altLang="en-US" dirty="0" smtClean="0"/>
              <a:t>넣고 다시 실행하기 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6151" y="2940184"/>
            <a:ext cx="7551698" cy="69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11204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err="1" smtClean="0"/>
              <a:t>액티비티의</a:t>
            </a:r>
            <a:r>
              <a:rPr lang="ko-KR" altLang="en-US" sz="2400" dirty="0" smtClean="0"/>
              <a:t> 개요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2762" y="1294585"/>
            <a:ext cx="7038477" cy="2972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583633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인텐트</a:t>
            </a:r>
            <a:r>
              <a:rPr lang="en-US" altLang="ko-KR" dirty="0"/>
              <a:t>(Intent)</a:t>
            </a:r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대 컴포넌트가 상호 간에 데이터를 주고 받기 위한 메시지 객체</a:t>
            </a:r>
          </a:p>
          <a:p>
            <a:pPr lvl="1"/>
            <a:r>
              <a:rPr lang="ko-KR" altLang="en-US" dirty="0"/>
              <a:t>명시적 </a:t>
            </a:r>
            <a:r>
              <a:rPr lang="ko-KR" altLang="en-US" dirty="0" err="1"/>
              <a:t>인텐트와</a:t>
            </a:r>
            <a:r>
              <a:rPr lang="ko-KR" altLang="en-US" dirty="0"/>
              <a:t> 암시적 </a:t>
            </a:r>
            <a:r>
              <a:rPr lang="ko-KR" altLang="en-US" dirty="0" err="1"/>
              <a:t>인텐트로</a:t>
            </a:r>
            <a:r>
              <a:rPr lang="ko-KR" altLang="en-US" dirty="0"/>
              <a:t>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명시적 </a:t>
            </a:r>
            <a:r>
              <a:rPr lang="ko-KR" altLang="en-US" dirty="0" err="1"/>
              <a:t>인텐트와</a:t>
            </a:r>
            <a:r>
              <a:rPr lang="ko-KR" altLang="en-US" dirty="0"/>
              <a:t> 데이터의 전달</a:t>
            </a:r>
          </a:p>
          <a:p>
            <a:pPr lvl="1"/>
            <a:r>
              <a:rPr lang="ko-KR" altLang="en-US" dirty="0"/>
              <a:t>명시적 </a:t>
            </a:r>
            <a:r>
              <a:rPr lang="ko-KR" altLang="en-US" dirty="0" err="1"/>
              <a:t>인텐트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다른 </a:t>
            </a:r>
            <a:r>
              <a:rPr lang="ko-KR" altLang="en-US" dirty="0" err="1"/>
              <a:t>액티비티의</a:t>
            </a:r>
            <a:r>
              <a:rPr lang="ko-KR" altLang="en-US" dirty="0"/>
              <a:t> 이름을 명확히 지정할 때 사용하는 방법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" name="Picture 1" descr="스크린샷 2019-02-06 오후 11.03.0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530" y="3533786"/>
            <a:ext cx="7380941" cy="97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1597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43290" y="2610632"/>
            <a:ext cx="5057421" cy="31589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명시적 </a:t>
            </a:r>
            <a:r>
              <a:rPr lang="ko-KR" altLang="en-US" dirty="0" err="1"/>
              <a:t>인텐트와</a:t>
            </a:r>
            <a:r>
              <a:rPr lang="ko-KR" altLang="en-US" dirty="0"/>
              <a:t> 데이터의 </a:t>
            </a:r>
            <a:r>
              <a:rPr lang="ko-KR" altLang="en-US" dirty="0" smtClean="0"/>
              <a:t>전달</a:t>
            </a:r>
            <a:endParaRPr lang="en-US" altLang="ko-KR" dirty="0" smtClean="0"/>
          </a:p>
          <a:p>
            <a:pPr lvl="1"/>
            <a:r>
              <a:rPr lang="ko-KR" altLang="en-US" dirty="0"/>
              <a:t>메인 </a:t>
            </a:r>
            <a:r>
              <a:rPr lang="ko-KR" altLang="en-US" dirty="0" err="1"/>
              <a:t>액티비디에서</a:t>
            </a:r>
            <a:r>
              <a:rPr lang="ko-KR" altLang="en-US" dirty="0"/>
              <a:t> </a:t>
            </a:r>
            <a:r>
              <a:rPr lang="ko-KR" altLang="en-US" dirty="0" err="1"/>
              <a:t>인텐트에</a:t>
            </a:r>
            <a:r>
              <a:rPr lang="ko-KR" altLang="en-US" dirty="0"/>
              <a:t> </a:t>
            </a:r>
            <a:r>
              <a:rPr lang="ko-KR" altLang="en-US" dirty="0" smtClean="0"/>
              <a:t>데이터를 </a:t>
            </a:r>
            <a:r>
              <a:rPr lang="ko-KR" altLang="en-US" dirty="0"/>
              <a:t>실어서 넘긴 후</a:t>
            </a:r>
            <a:r>
              <a:rPr lang="en-US" altLang="ko-KR" dirty="0"/>
              <a:t>, </a:t>
            </a:r>
            <a:r>
              <a:rPr lang="ko-KR" altLang="en-US" dirty="0" smtClean="0"/>
              <a:t>세컨드 </a:t>
            </a:r>
            <a:r>
              <a:rPr lang="ko-KR" altLang="en-US" dirty="0" err="1"/>
              <a:t>액티비티에서</a:t>
            </a:r>
            <a:r>
              <a:rPr lang="ko-KR" altLang="en-US" dirty="0"/>
              <a:t> 받은 </a:t>
            </a:r>
            <a:r>
              <a:rPr lang="ko-KR" altLang="en-US" dirty="0" smtClean="0"/>
              <a:t>데이터 처리하는 방식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5326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dirty="0" err="1"/>
              <a:t>액티비티의</a:t>
            </a:r>
            <a:r>
              <a:rPr lang="ko-KR" altLang="en-US" sz="2400" dirty="0"/>
              <a:t> 개념을 파악한다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 err="1"/>
              <a:t>인텐트의</a:t>
            </a:r>
            <a:r>
              <a:rPr lang="ko-KR" altLang="en-US" sz="2400" dirty="0"/>
              <a:t> 개념을 이해하고 활용법을 익힌다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 err="1"/>
              <a:t>액티비티</a:t>
            </a:r>
            <a:r>
              <a:rPr lang="ko-KR" altLang="en-US" sz="2400" dirty="0"/>
              <a:t> 생명주기에 대해 알아본다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레이팅바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661666" y="1792944"/>
            <a:ext cx="5820669" cy="4328958"/>
            <a:chOff x="1764295" y="1583928"/>
            <a:chExt cx="5820669" cy="432895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4295" y="1583928"/>
              <a:ext cx="5798561" cy="3014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8041" y="4550463"/>
              <a:ext cx="5816923" cy="1362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961254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9048" y="1380345"/>
            <a:ext cx="5805905" cy="47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165306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10-2 </a:t>
            </a:r>
            <a:r>
              <a:rPr lang="ko-KR" altLang="en-US" dirty="0" smtClean="0"/>
              <a:t>명화 선호도 투표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1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프로젝트 생성</a:t>
            </a:r>
          </a:p>
          <a:p>
            <a:pPr lvl="1"/>
            <a:r>
              <a:rPr lang="en-US" altLang="ko-KR" dirty="0" smtClean="0"/>
              <a:t>(1) </a:t>
            </a:r>
            <a:r>
              <a:rPr lang="ko-KR" altLang="en-US" dirty="0" smtClean="0"/>
              <a:t>프로젝트 </a:t>
            </a:r>
            <a:r>
              <a:rPr lang="ko-KR" altLang="en-US" dirty="0"/>
              <a:t>이름 </a:t>
            </a:r>
            <a:r>
              <a:rPr lang="en-US" altLang="ko-KR" dirty="0"/>
              <a:t>: Project10_2</a:t>
            </a:r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패키지 </a:t>
            </a:r>
            <a:r>
              <a:rPr lang="ko-KR" altLang="en-US" dirty="0"/>
              <a:t>이름 </a:t>
            </a:r>
            <a:r>
              <a:rPr lang="en-US" altLang="ko-KR" dirty="0"/>
              <a:t>: com.cookandroid.project10_2</a:t>
            </a:r>
          </a:p>
          <a:p>
            <a:pPr lvl="1"/>
            <a:endParaRPr lang="en-US" altLang="ko-KR" sz="1000" dirty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</a:p>
          <a:p>
            <a:pPr lvl="1"/>
            <a:r>
              <a:rPr lang="en-US" altLang="ko-KR" dirty="0" smtClean="0"/>
              <a:t>(1) </a:t>
            </a:r>
            <a:r>
              <a:rPr lang="ko-KR" altLang="en-US" dirty="0" smtClean="0"/>
              <a:t>적당한 </a:t>
            </a:r>
            <a:r>
              <a:rPr lang="ko-KR" altLang="en-US" dirty="0"/>
              <a:t>명화 이미지 </a:t>
            </a:r>
            <a:r>
              <a:rPr lang="en-US" altLang="ko-KR" dirty="0"/>
              <a:t>9</a:t>
            </a:r>
            <a:r>
              <a:rPr lang="ko-KR" altLang="en-US" dirty="0"/>
              <a:t>개를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/</a:t>
            </a:r>
            <a:r>
              <a:rPr lang="en-US" altLang="ko-KR" dirty="0"/>
              <a:t>res/</a:t>
            </a:r>
            <a:r>
              <a:rPr lang="en-US" altLang="ko-KR" dirty="0" err="1"/>
              <a:t>drawable</a:t>
            </a:r>
            <a:r>
              <a:rPr lang="ko-KR" altLang="en-US" dirty="0"/>
              <a:t>에 복사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31552" y="2975329"/>
            <a:ext cx="4043295" cy="330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6029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10-2 </a:t>
            </a:r>
            <a:r>
              <a:rPr lang="ko-KR" altLang="en-US" dirty="0" smtClean="0"/>
              <a:t>명화 선호도 투표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메인 </a:t>
            </a:r>
            <a:r>
              <a:rPr lang="ko-KR" altLang="en-US" dirty="0" err="1"/>
              <a:t>액티비티에서</a:t>
            </a:r>
            <a:r>
              <a:rPr lang="ko-KR" altLang="en-US" dirty="0"/>
              <a:t> 사용할 </a:t>
            </a:r>
            <a:r>
              <a:rPr lang="en-US" altLang="ko-KR" dirty="0"/>
              <a:t>activity_main.xml </a:t>
            </a:r>
            <a:r>
              <a:rPr lang="ko-KR" altLang="en-US" dirty="0"/>
              <a:t>수정</a:t>
            </a:r>
          </a:p>
          <a:p>
            <a:pPr lvl="2"/>
            <a:r>
              <a:rPr lang="ko-KR" altLang="en-US" dirty="0"/>
              <a:t>바깥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안에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버튼 </a:t>
            </a:r>
            <a:r>
              <a:rPr lang="en-US" altLang="ko-KR" dirty="0"/>
              <a:t>1</a:t>
            </a:r>
            <a:r>
              <a:rPr lang="ko-KR" altLang="en-US" dirty="0"/>
              <a:t>개를 생성 </a:t>
            </a:r>
          </a:p>
          <a:p>
            <a:pPr lvl="2"/>
            <a:r>
              <a:rPr lang="en-US" altLang="ko-KR" dirty="0" err="1"/>
              <a:t>layout_weight</a:t>
            </a:r>
            <a:r>
              <a:rPr lang="ko-KR" altLang="en-US" dirty="0"/>
              <a:t>를 </a:t>
            </a:r>
            <a:r>
              <a:rPr lang="en-US" altLang="ko-KR" dirty="0"/>
              <a:t>3:3:3:1</a:t>
            </a:r>
            <a:r>
              <a:rPr lang="ko-KR" altLang="en-US" dirty="0"/>
              <a:t>로 함</a:t>
            </a:r>
          </a:p>
          <a:p>
            <a:pPr lvl="2"/>
            <a:r>
              <a:rPr lang="en-US" altLang="ko-KR" dirty="0"/>
              <a:t>3</a:t>
            </a:r>
            <a:r>
              <a:rPr lang="ko-KR" altLang="en-US" dirty="0"/>
              <a:t>개의 레이아웃에는 각각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이미지뷰를</a:t>
            </a:r>
            <a:r>
              <a:rPr lang="ko-KR" altLang="en-US" dirty="0"/>
              <a:t> 넣고 </a:t>
            </a:r>
            <a:r>
              <a:rPr lang="en-US" altLang="ko-KR" dirty="0" err="1"/>
              <a:t>layout_weigh</a:t>
            </a:r>
            <a:r>
              <a:rPr lang="ko-KR" altLang="en-US" dirty="0"/>
              <a:t>는 </a:t>
            </a:r>
            <a:r>
              <a:rPr lang="en-US" altLang="ko-KR" dirty="0"/>
              <a:t>1:1:1</a:t>
            </a:r>
            <a:r>
              <a:rPr lang="ko-KR" altLang="en-US" dirty="0"/>
              <a:t>로 함</a:t>
            </a:r>
          </a:p>
          <a:p>
            <a:pPr lvl="2"/>
            <a:r>
              <a:rPr lang="ko-KR" altLang="en-US" dirty="0"/>
              <a:t>필요하면 </a:t>
            </a:r>
            <a:r>
              <a:rPr lang="ko-KR" altLang="en-US" dirty="0" err="1"/>
              <a:t>이미지뷰에</a:t>
            </a:r>
            <a:r>
              <a:rPr lang="ko-KR" altLang="en-US" dirty="0"/>
              <a:t> 적당한 </a:t>
            </a:r>
            <a:r>
              <a:rPr lang="en-US" altLang="ko-KR" dirty="0" err="1" smtClean="0"/>
              <a:t>layout_margin</a:t>
            </a:r>
            <a:r>
              <a:rPr lang="en-US" altLang="ko-KR" dirty="0" smtClean="0"/>
              <a:t>(ex: </a:t>
            </a:r>
            <a:r>
              <a:rPr lang="en-US" altLang="ko-KR" dirty="0"/>
              <a:t>5dp)</a:t>
            </a:r>
            <a:r>
              <a:rPr lang="ko-KR" altLang="en-US" dirty="0"/>
              <a:t>을 줌</a:t>
            </a:r>
          </a:p>
          <a:p>
            <a:pPr lvl="2"/>
            <a:r>
              <a:rPr lang="en-US" altLang="ko-KR" dirty="0"/>
              <a:t>9</a:t>
            </a:r>
            <a:r>
              <a:rPr lang="ko-KR" altLang="en-US" dirty="0"/>
              <a:t>개 </a:t>
            </a:r>
            <a:r>
              <a:rPr lang="ko-KR" altLang="en-US" dirty="0" err="1"/>
              <a:t>이미지뷰의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는 </a:t>
            </a:r>
            <a:r>
              <a:rPr lang="en-US" altLang="ko-KR" dirty="0"/>
              <a:t>iv1~iv9, </a:t>
            </a:r>
            <a:r>
              <a:rPr lang="ko-KR" altLang="en-US" dirty="0"/>
              <a:t>버튼의 </a:t>
            </a:r>
            <a:r>
              <a:rPr lang="en-US" altLang="ko-KR" dirty="0"/>
              <a:t>id</a:t>
            </a:r>
            <a:r>
              <a:rPr lang="ko-KR" altLang="en-US" dirty="0"/>
              <a:t>는 </a:t>
            </a:r>
            <a:r>
              <a:rPr lang="en-US" altLang="ko-KR" dirty="0" err="1"/>
              <a:t>btnResult</a:t>
            </a:r>
            <a:r>
              <a:rPr lang="ko-KR" altLang="en-US" dirty="0"/>
              <a:t>로 함</a:t>
            </a:r>
          </a:p>
        </p:txBody>
      </p:sp>
    </p:spTree>
    <p:extLst>
      <p:ext uri="{BB962C8B-B14F-4D97-AF65-F5344CB8AC3E}">
        <p14:creationId xmlns:p14="http://schemas.microsoft.com/office/powerpoint/2010/main" xmlns="" val="2869339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59543" y="1342021"/>
            <a:ext cx="6224915" cy="4996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89286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10-2 </a:t>
            </a:r>
            <a:r>
              <a:rPr lang="ko-KR" altLang="en-US" dirty="0" smtClean="0"/>
              <a:t>명화 선호도 투표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서브 </a:t>
            </a:r>
            <a:r>
              <a:rPr lang="ko-KR" altLang="en-US" dirty="0" err="1"/>
              <a:t>액티비티에서</a:t>
            </a:r>
            <a:r>
              <a:rPr lang="ko-KR" altLang="en-US" dirty="0"/>
              <a:t> 사용할 </a:t>
            </a:r>
            <a:r>
              <a:rPr lang="en-US" altLang="ko-KR" dirty="0"/>
              <a:t>result.xml</a:t>
            </a:r>
            <a:r>
              <a:rPr lang="ko-KR" altLang="en-US" dirty="0"/>
              <a:t>을 </a:t>
            </a:r>
            <a:r>
              <a:rPr lang="en-US" altLang="ko-KR" dirty="0"/>
              <a:t>/res/layout </a:t>
            </a:r>
            <a:r>
              <a:rPr lang="ko-KR" altLang="en-US" dirty="0"/>
              <a:t>폴더에 생성하고 다음과 같이 </a:t>
            </a:r>
            <a:r>
              <a:rPr lang="ko-KR" altLang="en-US" dirty="0" smtClean="0"/>
              <a:t>설정함</a:t>
            </a:r>
            <a:endParaRPr lang="ko-KR" altLang="en-US" dirty="0"/>
          </a:p>
          <a:p>
            <a:pPr lvl="2"/>
            <a:r>
              <a:rPr lang="ko-KR" altLang="en-US" dirty="0"/>
              <a:t>바깥은 테이블레이아웃으로 설정하고 </a:t>
            </a:r>
            <a:r>
              <a:rPr lang="en-US" altLang="ko-KR" dirty="0" err="1"/>
              <a:t>stretchColumns</a:t>
            </a:r>
            <a:r>
              <a:rPr lang="en-US" altLang="ko-KR" dirty="0"/>
              <a:t> </a:t>
            </a:r>
            <a:r>
              <a:rPr lang="ko-KR" altLang="en-US" dirty="0"/>
              <a:t>속성을 </a:t>
            </a:r>
            <a:r>
              <a:rPr lang="en-US" altLang="ko-KR" dirty="0"/>
              <a:t>0</a:t>
            </a:r>
            <a:r>
              <a:rPr lang="ko-KR" altLang="en-US" dirty="0"/>
              <a:t>으로 함</a:t>
            </a:r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TableRow</a:t>
            </a:r>
            <a:r>
              <a:rPr lang="en-US" altLang="ko-KR" dirty="0"/>
              <a:t>&gt;</a:t>
            </a:r>
            <a:r>
              <a:rPr lang="ko-KR" altLang="en-US" dirty="0"/>
              <a:t>를 그림의 숫자와 동일한 </a:t>
            </a:r>
            <a:r>
              <a:rPr lang="en-US" altLang="ko-KR" dirty="0"/>
              <a:t>(9+1)</a:t>
            </a:r>
            <a:r>
              <a:rPr lang="ko-KR" altLang="en-US" dirty="0"/>
              <a:t>개로 하고</a:t>
            </a:r>
            <a:r>
              <a:rPr lang="en-US" altLang="ko-KR" dirty="0"/>
              <a:t>, </a:t>
            </a:r>
            <a:r>
              <a:rPr lang="ko-KR" altLang="en-US" dirty="0" smtClean="0"/>
              <a:t>각 </a:t>
            </a:r>
            <a:r>
              <a:rPr lang="ko-KR" altLang="en-US" dirty="0" err="1"/>
              <a:t>테이블로우에는</a:t>
            </a:r>
            <a:r>
              <a:rPr lang="ko-KR" altLang="en-US" dirty="0"/>
              <a:t> </a:t>
            </a:r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래이팅바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개를 생성</a:t>
            </a:r>
          </a:p>
          <a:p>
            <a:pPr lvl="2"/>
            <a:r>
              <a:rPr lang="ko-KR" altLang="en-US" dirty="0"/>
              <a:t>마지막 </a:t>
            </a:r>
            <a:r>
              <a:rPr lang="ko-KR" altLang="en-US" dirty="0" err="1"/>
              <a:t>테이블로우에는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돌아가기</a:t>
            </a:r>
            <a:r>
              <a:rPr lang="en-US" altLang="ko-KR" dirty="0"/>
              <a:t>&gt;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2"/>
            <a:r>
              <a:rPr lang="ko-KR" altLang="en-US" dirty="0" err="1"/>
              <a:t>텍스트뷰의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tv1~tv9, </a:t>
            </a:r>
            <a:r>
              <a:rPr lang="ko-KR" altLang="en-US" dirty="0" err="1"/>
              <a:t>래이팅바의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 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rbar1~rbar9, </a:t>
            </a:r>
            <a:r>
              <a:rPr lang="ko-KR" altLang="en-US" dirty="0"/>
              <a:t>버튼의 </a:t>
            </a:r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btnReturn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94465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7183" y="1141898"/>
            <a:ext cx="5629635" cy="5159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28952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10-2 </a:t>
            </a:r>
            <a:r>
              <a:rPr lang="ko-KR" altLang="en-US" dirty="0" smtClean="0"/>
              <a:t>명화 선호도 투표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새로운 </a:t>
            </a:r>
            <a:r>
              <a:rPr lang="ko-KR" altLang="en-US" dirty="0" err="1"/>
              <a:t>액티비티인</a:t>
            </a:r>
            <a:r>
              <a:rPr lang="ko-KR" altLang="en-US" dirty="0"/>
              <a:t> </a:t>
            </a:r>
            <a:r>
              <a:rPr lang="en-US" altLang="ko-KR" dirty="0"/>
              <a:t>ResultActivity.java </a:t>
            </a:r>
            <a:r>
              <a:rPr lang="ko-KR" altLang="en-US" dirty="0"/>
              <a:t>파일을 만들기</a:t>
            </a:r>
          </a:p>
          <a:p>
            <a:pPr lvl="2"/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 err="1"/>
              <a:t>메소드를</a:t>
            </a:r>
            <a:r>
              <a:rPr lang="ko-KR" altLang="en-US" dirty="0"/>
              <a:t> 추가한 후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R.layout.result</a:t>
            </a:r>
            <a:r>
              <a:rPr lang="en-US" altLang="ko-KR" dirty="0"/>
              <a:t>)</a:t>
            </a:r>
            <a:r>
              <a:rPr lang="ko-KR" altLang="en-US" dirty="0"/>
              <a:t> 추가</a:t>
            </a:r>
          </a:p>
          <a:p>
            <a:pPr lvl="2"/>
            <a:r>
              <a:rPr lang="en-US" altLang="ko-KR" dirty="0"/>
              <a:t>AndroidManifest.xml</a:t>
            </a:r>
            <a:r>
              <a:rPr lang="ko-KR" altLang="en-US" dirty="0"/>
              <a:t>에 등록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(2) 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/>
              <a:t>내부에 필요한 변수 선언</a:t>
            </a:r>
          </a:p>
          <a:p>
            <a:pPr lvl="2"/>
            <a:r>
              <a:rPr lang="ko-KR" altLang="en-US" dirty="0"/>
              <a:t>그림을 클릭할 때마다 투표수를 저장할 </a:t>
            </a:r>
            <a:r>
              <a:rPr lang="en-US" altLang="ko-KR" dirty="0"/>
              <a:t>9</a:t>
            </a:r>
            <a:r>
              <a:rPr lang="ko-KR" altLang="en-US" dirty="0"/>
              <a:t>개짜리 배열을 선언하고 </a:t>
            </a:r>
            <a:r>
              <a:rPr lang="en-US" altLang="ko-KR" dirty="0"/>
              <a:t>0</a:t>
            </a:r>
            <a:r>
              <a:rPr lang="ko-KR" altLang="en-US" dirty="0"/>
              <a:t>으로 초기화</a:t>
            </a:r>
          </a:p>
          <a:p>
            <a:pPr lvl="2"/>
            <a:r>
              <a:rPr lang="ko-KR" altLang="en-US" dirty="0" err="1"/>
              <a:t>이미지뷰</a:t>
            </a:r>
            <a:r>
              <a:rPr lang="ko-KR" altLang="en-US" dirty="0"/>
              <a:t> </a:t>
            </a:r>
            <a:r>
              <a:rPr lang="ko-KR" altLang="en-US" dirty="0" err="1"/>
              <a:t>위젯을</a:t>
            </a:r>
            <a:r>
              <a:rPr lang="ko-KR" altLang="en-US" dirty="0"/>
              <a:t> 저장할 </a:t>
            </a:r>
            <a:r>
              <a:rPr lang="en-US" altLang="ko-KR" dirty="0"/>
              <a:t>9</a:t>
            </a:r>
            <a:r>
              <a:rPr lang="ko-KR" altLang="en-US" dirty="0"/>
              <a:t>개짜리 배열을 선언</a:t>
            </a:r>
          </a:p>
          <a:p>
            <a:pPr lvl="2"/>
            <a:r>
              <a:rPr lang="ko-KR" altLang="en-US" dirty="0" err="1"/>
              <a:t>이미지뷰</a:t>
            </a:r>
            <a:r>
              <a:rPr lang="ko-KR" altLang="en-US" dirty="0"/>
              <a:t> </a:t>
            </a:r>
            <a:r>
              <a:rPr lang="ko-KR" altLang="en-US" dirty="0" err="1"/>
              <a:t>위젯의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인 </a:t>
            </a:r>
            <a:r>
              <a:rPr lang="en-US" altLang="ko-KR" dirty="0"/>
              <a:t>R.id.iv1 ~ iv9</a:t>
            </a:r>
            <a:r>
              <a:rPr lang="ko-KR" altLang="en-US" dirty="0"/>
              <a:t>를 저장한 배열을 선언</a:t>
            </a:r>
          </a:p>
          <a:p>
            <a:pPr lvl="2"/>
            <a:r>
              <a:rPr lang="ko-KR" altLang="en-US" dirty="0"/>
              <a:t>그림의 이름을 저장한 </a:t>
            </a:r>
            <a:r>
              <a:rPr lang="en-US" altLang="ko-KR" dirty="0"/>
              <a:t>9</a:t>
            </a:r>
            <a:r>
              <a:rPr lang="ko-KR" altLang="en-US" dirty="0"/>
              <a:t>개짜리 배열을 선언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87988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7721" y="1165632"/>
            <a:ext cx="6188559" cy="5013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230068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10-2 </a:t>
            </a:r>
            <a:r>
              <a:rPr lang="ko-KR" altLang="en-US" dirty="0" smtClean="0"/>
              <a:t>명화 선호도 투표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(3) 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/>
              <a:t>내에 이미지 클릭하면 동작할 내용 코딩</a:t>
            </a:r>
          </a:p>
          <a:p>
            <a:pPr lvl="2"/>
            <a:r>
              <a:rPr lang="ko-KR" altLang="en-US" dirty="0"/>
              <a:t>각 </a:t>
            </a:r>
            <a:r>
              <a:rPr lang="ko-KR" altLang="en-US" dirty="0" err="1"/>
              <a:t>이미지뷰에</a:t>
            </a:r>
            <a:r>
              <a:rPr lang="ko-KR" altLang="en-US" dirty="0"/>
              <a:t> 대해 클릭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생성 </a:t>
            </a:r>
          </a:p>
          <a:p>
            <a:pPr lvl="2"/>
            <a:r>
              <a:rPr lang="ko-KR" altLang="en-US" dirty="0" err="1"/>
              <a:t>이미지뷰가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개이므로 </a:t>
            </a:r>
            <a:r>
              <a:rPr lang="ko-KR" altLang="en-US" dirty="0" err="1"/>
              <a:t>반복문</a:t>
            </a:r>
            <a:r>
              <a:rPr lang="ko-KR" altLang="en-US" dirty="0"/>
              <a:t> 사용</a:t>
            </a:r>
          </a:p>
          <a:p>
            <a:pPr lvl="2"/>
            <a:r>
              <a:rPr lang="ko-KR" altLang="en-US" dirty="0"/>
              <a:t>이미지를 클릭하면 각 이미지의 투표수가 증가하도록 설정</a:t>
            </a:r>
          </a:p>
          <a:p>
            <a:pPr lvl="2"/>
            <a:r>
              <a:rPr lang="ko-KR" altLang="en-US" dirty="0"/>
              <a:t>이미지를 클릭할 때마다 해당 이미지 이름과 누적된 투표수도 토스트 메시지로 보여줌</a:t>
            </a:r>
          </a:p>
        </p:txBody>
      </p:sp>
    </p:spTree>
    <p:extLst>
      <p:ext uri="{BB962C8B-B14F-4D97-AF65-F5344CB8AC3E}">
        <p14:creationId xmlns:p14="http://schemas.microsoft.com/office/powerpoint/2010/main" xmlns="" val="387148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01 </a:t>
            </a:r>
            <a:r>
              <a:rPr lang="ko-KR" altLang="en-US" sz="2400" dirty="0" err="1">
                <a:latin typeface="+mn-ea"/>
              </a:rPr>
              <a:t>액티비티와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err="1">
                <a:latin typeface="+mn-ea"/>
              </a:rPr>
              <a:t>인텐트의</a:t>
            </a:r>
            <a:r>
              <a:rPr lang="ko-KR" altLang="en-US" sz="2400" dirty="0">
                <a:latin typeface="+mn-ea"/>
              </a:rPr>
              <a:t> 기본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02 </a:t>
            </a:r>
            <a:r>
              <a:rPr lang="ko-KR" altLang="en-US" sz="2400" dirty="0" err="1">
                <a:latin typeface="+mn-ea"/>
              </a:rPr>
              <a:t>액티비티와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err="1">
                <a:latin typeface="+mn-ea"/>
              </a:rPr>
              <a:t>인텐트의</a:t>
            </a:r>
            <a:r>
              <a:rPr lang="ko-KR" altLang="en-US" sz="2400" dirty="0">
                <a:latin typeface="+mn-ea"/>
              </a:rPr>
              <a:t> 응용</a:t>
            </a:r>
          </a:p>
          <a:p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17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438890" y="1237997"/>
            <a:ext cx="6266220" cy="4457408"/>
            <a:chOff x="1402080" y="1237997"/>
            <a:chExt cx="6266220" cy="445740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701" y="1237997"/>
              <a:ext cx="6192599" cy="4285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402080" y="4850673"/>
              <a:ext cx="4223657" cy="844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851582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10-2 </a:t>
            </a:r>
            <a:r>
              <a:rPr lang="ko-KR" altLang="en-US" dirty="0" smtClean="0"/>
              <a:t>명화 선호도 투표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(4) 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/>
              <a:t>내에 </a:t>
            </a:r>
            <a:r>
              <a:rPr lang="en-US" altLang="ko-KR" dirty="0"/>
              <a:t>&lt;</a:t>
            </a:r>
            <a:r>
              <a:rPr lang="ko-KR" altLang="en-US" dirty="0"/>
              <a:t>투표 종료</a:t>
            </a:r>
            <a:r>
              <a:rPr lang="en-US" altLang="ko-KR" dirty="0"/>
              <a:t>&gt;</a:t>
            </a:r>
            <a:r>
              <a:rPr lang="ko-KR" altLang="en-US" dirty="0"/>
              <a:t>에 대해서 클릭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생성</a:t>
            </a:r>
          </a:p>
          <a:p>
            <a:pPr lvl="2"/>
            <a:r>
              <a:rPr lang="ko-KR" altLang="en-US" dirty="0" err="1"/>
              <a:t>인텐트를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 err="1"/>
              <a:t>인텐트에</a:t>
            </a:r>
            <a:r>
              <a:rPr lang="ko-KR" altLang="en-US" dirty="0"/>
              <a:t> 투표수 배열과 그림 이름 배열을 넣은 후 결과 </a:t>
            </a:r>
            <a:r>
              <a:rPr lang="ko-KR" altLang="en-US" dirty="0" err="1"/>
              <a:t>액티비티</a:t>
            </a:r>
            <a:r>
              <a:rPr lang="ko-KR" altLang="en-US" dirty="0"/>
              <a:t> 호출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464972" y="2994720"/>
            <a:ext cx="6214056" cy="2882564"/>
            <a:chOff x="1408052" y="2994720"/>
            <a:chExt cx="6214056" cy="288256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91" y="2994720"/>
              <a:ext cx="6204717" cy="2088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052" y="5004745"/>
              <a:ext cx="6188559" cy="872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766519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10-2 </a:t>
            </a:r>
            <a:r>
              <a:rPr lang="ko-KR" altLang="en-US" dirty="0" smtClean="0"/>
              <a:t>명화 선호도 투표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서브 </a:t>
            </a:r>
            <a:r>
              <a:rPr lang="ko-KR" altLang="en-US" dirty="0" err="1"/>
              <a:t>액티비티인</a:t>
            </a:r>
            <a:r>
              <a:rPr lang="ko-KR" altLang="en-US" dirty="0"/>
              <a:t> </a:t>
            </a:r>
            <a:r>
              <a:rPr lang="en-US" altLang="ko-KR" dirty="0"/>
              <a:t>ResultActivity.java </a:t>
            </a:r>
            <a:r>
              <a:rPr lang="ko-KR" altLang="en-US" dirty="0"/>
              <a:t>파일의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안을 코딩</a:t>
            </a:r>
          </a:p>
          <a:p>
            <a:pPr lvl="2"/>
            <a:r>
              <a:rPr lang="ko-KR" altLang="en-US" dirty="0"/>
              <a:t>메인 </a:t>
            </a:r>
            <a:r>
              <a:rPr lang="ko-KR" altLang="en-US" dirty="0" err="1"/>
              <a:t>액티비티에서</a:t>
            </a:r>
            <a:r>
              <a:rPr lang="ko-KR" altLang="en-US" dirty="0"/>
              <a:t> 보낸 </a:t>
            </a:r>
            <a:r>
              <a:rPr lang="ko-KR" altLang="en-US" dirty="0" err="1"/>
              <a:t>인텐트</a:t>
            </a:r>
            <a:r>
              <a:rPr lang="ko-KR" altLang="en-US" dirty="0"/>
              <a:t> 받고</a:t>
            </a:r>
            <a:r>
              <a:rPr lang="en-US" altLang="ko-KR" dirty="0"/>
              <a:t>, </a:t>
            </a:r>
            <a:r>
              <a:rPr lang="ko-KR" altLang="en-US" dirty="0"/>
              <a:t>넘겨받은 투표 결과 배열과 그림 이름 배열 저장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1661" y="2911793"/>
            <a:ext cx="6200679" cy="3070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63362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10-2 </a:t>
            </a:r>
            <a:r>
              <a:rPr lang="ko-KR" altLang="en-US" dirty="0" smtClean="0"/>
              <a:t>명화 선호도 투표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(6)</a:t>
            </a:r>
            <a:r>
              <a:rPr lang="ko-KR" altLang="en-US" dirty="0"/>
              <a:t> 서브 </a:t>
            </a:r>
            <a:r>
              <a:rPr lang="ko-KR" altLang="en-US" dirty="0" err="1" smtClean="0"/>
              <a:t>액티비티의</a:t>
            </a:r>
            <a:r>
              <a:rPr lang="ko-KR" altLang="en-US" dirty="0" smtClean="0"/>
              <a:t> </a:t>
            </a:r>
            <a:r>
              <a:rPr lang="ko-KR" altLang="en-US" dirty="0"/>
              <a:t>나머지 코딩</a:t>
            </a:r>
          </a:p>
          <a:p>
            <a:pPr lvl="2"/>
            <a:r>
              <a:rPr lang="en-US" altLang="ko-KR" dirty="0"/>
              <a:t>result.xml</a:t>
            </a:r>
            <a:r>
              <a:rPr lang="ko-KR" altLang="en-US" dirty="0"/>
              <a:t>의 </a:t>
            </a:r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개와 </a:t>
            </a:r>
            <a:r>
              <a:rPr lang="ko-KR" altLang="en-US" dirty="0" err="1"/>
              <a:t>레이팅바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개의 </a:t>
            </a:r>
            <a:r>
              <a:rPr lang="ko-KR" altLang="en-US" dirty="0" err="1"/>
              <a:t>위젯</a:t>
            </a:r>
            <a:r>
              <a:rPr lang="ko-KR" altLang="en-US" dirty="0"/>
              <a:t> 변수 배열을 선언</a:t>
            </a:r>
          </a:p>
          <a:p>
            <a:pPr lvl="2"/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를 저장한 배열 변수</a:t>
            </a:r>
            <a:r>
              <a:rPr lang="en-US" altLang="ko-KR" dirty="0"/>
              <a:t>, </a:t>
            </a:r>
            <a:r>
              <a:rPr lang="ko-KR" altLang="en-US" dirty="0" err="1"/>
              <a:t>레이팅바의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를 저장한 배열 변수를 선언</a:t>
            </a:r>
          </a:p>
          <a:p>
            <a:pPr lvl="2"/>
            <a:r>
              <a:rPr lang="en-US" altLang="ko-KR" dirty="0"/>
              <a:t>XML </a:t>
            </a:r>
            <a:r>
              <a:rPr lang="ko-KR" altLang="en-US" dirty="0"/>
              <a:t>파일의 </a:t>
            </a:r>
            <a:r>
              <a:rPr lang="ko-KR" altLang="en-US" dirty="0" err="1"/>
              <a:t>텍스트뷰와</a:t>
            </a:r>
            <a:r>
              <a:rPr lang="ko-KR" altLang="en-US" dirty="0"/>
              <a:t> </a:t>
            </a:r>
            <a:r>
              <a:rPr lang="ko-KR" altLang="en-US" dirty="0" err="1"/>
              <a:t>레이팅바를</a:t>
            </a:r>
            <a:r>
              <a:rPr lang="ko-KR" altLang="en-US" dirty="0"/>
              <a:t> </a:t>
            </a:r>
            <a:r>
              <a:rPr lang="ko-KR" altLang="en-US" dirty="0" err="1"/>
              <a:t>위젯</a:t>
            </a:r>
            <a:r>
              <a:rPr lang="ko-KR" altLang="en-US" dirty="0"/>
              <a:t> 변수에 대입</a:t>
            </a:r>
          </a:p>
          <a:p>
            <a:pPr lvl="2"/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ko-KR" altLang="en-US" dirty="0" err="1"/>
              <a:t>위젯</a:t>
            </a:r>
            <a:r>
              <a:rPr lang="ko-KR" altLang="en-US" dirty="0"/>
              <a:t> 변수에 넘겨받은 그림 이름 적용</a:t>
            </a:r>
          </a:p>
          <a:p>
            <a:pPr lvl="2"/>
            <a:r>
              <a:rPr lang="ko-KR" altLang="en-US" dirty="0" err="1"/>
              <a:t>레이팅바에는</a:t>
            </a:r>
            <a:r>
              <a:rPr lang="ko-KR" altLang="en-US" dirty="0"/>
              <a:t> 넘겨받은 투표 결과를 적용</a:t>
            </a:r>
          </a:p>
          <a:p>
            <a:pPr lvl="2"/>
            <a:r>
              <a:rPr lang="ko-KR" altLang="en-US" dirty="0"/>
              <a:t>버튼을 클릭하면 서브 </a:t>
            </a:r>
            <a:r>
              <a:rPr lang="ko-KR" altLang="en-US" dirty="0" err="1"/>
              <a:t>액티비티를</a:t>
            </a:r>
            <a:r>
              <a:rPr lang="ko-KR" altLang="en-US" dirty="0"/>
              <a:t> 종료</a:t>
            </a:r>
            <a:r>
              <a:rPr lang="en-US" altLang="ko-KR" dirty="0"/>
              <a:t>.</a:t>
            </a:r>
            <a:r>
              <a:rPr lang="ko-KR" altLang="en-US" dirty="0"/>
              <a:t> 즉</a:t>
            </a:r>
            <a:r>
              <a:rPr lang="en-US" altLang="ko-KR" dirty="0"/>
              <a:t>, </a:t>
            </a:r>
            <a:r>
              <a:rPr lang="ko-KR" altLang="en-US" dirty="0"/>
              <a:t>메인 </a:t>
            </a:r>
            <a:r>
              <a:rPr lang="ko-KR" altLang="en-US" dirty="0" err="1"/>
              <a:t>액티비티로</a:t>
            </a:r>
            <a:r>
              <a:rPr lang="ko-KR" altLang="en-US" dirty="0"/>
              <a:t> 돌아감</a:t>
            </a:r>
          </a:p>
        </p:txBody>
      </p:sp>
    </p:spTree>
    <p:extLst>
      <p:ext uri="{BB962C8B-B14F-4D97-AF65-F5344CB8AC3E}">
        <p14:creationId xmlns:p14="http://schemas.microsoft.com/office/powerpoint/2010/main" xmlns="" val="3137826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81760" y="988564"/>
            <a:ext cx="6180480" cy="5869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208763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2693" y="1339850"/>
            <a:ext cx="6398615" cy="3473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496772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인텐트의</a:t>
            </a:r>
            <a:r>
              <a:rPr lang="ko-KR" altLang="en-US" dirty="0" smtClean="0"/>
              <a:t> 응용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1373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양방향 </a:t>
            </a:r>
            <a:r>
              <a:rPr lang="ko-KR" altLang="en-US" sz="2400" dirty="0" err="1" smtClean="0"/>
              <a:t>액티비티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양방향 </a:t>
            </a:r>
            <a:r>
              <a:rPr lang="ko-KR" altLang="en-US" dirty="0" err="1"/>
              <a:t>액티비티와</a:t>
            </a:r>
            <a:r>
              <a:rPr lang="ko-KR" altLang="en-US" dirty="0"/>
              <a:t> 데이터의 전달</a:t>
            </a:r>
          </a:p>
          <a:p>
            <a:pPr lvl="1"/>
            <a:r>
              <a:rPr lang="ko-KR" altLang="en-US" dirty="0"/>
              <a:t>메인 </a:t>
            </a:r>
            <a:r>
              <a:rPr lang="ko-KR" altLang="en-US" dirty="0" err="1"/>
              <a:t>액티비티에서</a:t>
            </a:r>
            <a:r>
              <a:rPr lang="ko-KR" altLang="en-US" dirty="0"/>
              <a:t> 세컨드 </a:t>
            </a:r>
            <a:r>
              <a:rPr lang="ko-KR" altLang="en-US" dirty="0" err="1"/>
              <a:t>액티비티로</a:t>
            </a:r>
            <a:r>
              <a:rPr lang="ko-KR" altLang="en-US" dirty="0"/>
              <a:t> 데이터를 넘긴 후에 다시 </a:t>
            </a:r>
            <a:r>
              <a:rPr lang="ko-KR" altLang="en-US" dirty="0" smtClean="0"/>
              <a:t>세컨드</a:t>
            </a:r>
            <a:r>
              <a:rPr lang="en-US" altLang="ko-KR" dirty="0"/>
              <a:t> </a:t>
            </a:r>
            <a:r>
              <a:rPr lang="ko-KR" altLang="en-US" dirty="0" err="1" smtClean="0"/>
              <a:t>액티비티에서</a:t>
            </a:r>
            <a:r>
              <a:rPr lang="ko-KR" altLang="en-US" dirty="0" smtClean="0"/>
              <a:t> </a:t>
            </a:r>
            <a:r>
              <a:rPr lang="ko-KR" altLang="en-US" dirty="0"/>
              <a:t>메인 </a:t>
            </a:r>
            <a:r>
              <a:rPr lang="ko-KR" altLang="en-US" dirty="0" err="1"/>
              <a:t>액티비티로</a:t>
            </a:r>
            <a:r>
              <a:rPr lang="ko-KR" altLang="en-US" dirty="0"/>
              <a:t> 데이터를 돌려주는 경우도 있음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41184" y="2657851"/>
            <a:ext cx="5061632" cy="35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9881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양방향 </a:t>
            </a:r>
            <a:r>
              <a:rPr lang="ko-KR" altLang="en-US" sz="2400" dirty="0" err="1" smtClean="0"/>
              <a:t>액티비티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양방향 데이터 전달 예제 </a:t>
            </a:r>
          </a:p>
          <a:p>
            <a:pPr lvl="1"/>
            <a:r>
              <a:rPr lang="ko-KR" altLang="en-US" dirty="0"/>
              <a:t>메인 </a:t>
            </a:r>
            <a:r>
              <a:rPr lang="ko-KR" altLang="en-US" dirty="0" err="1"/>
              <a:t>액티비티의</a:t>
            </a:r>
            <a:r>
              <a:rPr lang="ko-KR" altLang="en-US" dirty="0"/>
              <a:t> </a:t>
            </a:r>
            <a:r>
              <a:rPr lang="ko-KR" altLang="en-US" dirty="0" err="1"/>
              <a:t>에디트텍스트의</a:t>
            </a:r>
            <a:r>
              <a:rPr lang="ko-KR" altLang="en-US" dirty="0"/>
              <a:t> 두 수를 세컨드 </a:t>
            </a:r>
            <a:r>
              <a:rPr lang="ko-KR" altLang="en-US" dirty="0" err="1"/>
              <a:t>액티비티에서</a:t>
            </a:r>
            <a:r>
              <a:rPr lang="ko-KR" altLang="en-US" dirty="0"/>
              <a:t> 더한 후에 </a:t>
            </a:r>
            <a:r>
              <a:rPr lang="ko-KR" altLang="en-US" dirty="0" smtClean="0"/>
              <a:t>다시 </a:t>
            </a:r>
            <a:r>
              <a:rPr lang="ko-KR" altLang="en-US" dirty="0"/>
              <a:t>메인 </a:t>
            </a:r>
            <a:r>
              <a:rPr lang="ko-KR" altLang="en-US" dirty="0" err="1"/>
              <a:t>액티비티로</a:t>
            </a:r>
            <a:r>
              <a:rPr lang="ko-KR" altLang="en-US" dirty="0"/>
              <a:t> </a:t>
            </a:r>
            <a:r>
              <a:rPr lang="ko-KR" altLang="en-US" dirty="0" smtClean="0"/>
              <a:t>돌려줌</a:t>
            </a:r>
            <a:endParaRPr lang="ko-KR" altLang="en-US" dirty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10-15]~[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10-18]</a:t>
            </a:r>
            <a:r>
              <a:rPr lang="ko-KR" altLang="en-US" dirty="0" smtClean="0"/>
              <a:t>의 실행 결과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2126" y="2882460"/>
            <a:ext cx="5199749" cy="344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2544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양방향 </a:t>
            </a:r>
            <a:r>
              <a:rPr lang="ko-KR" altLang="en-US" sz="2400" dirty="0" err="1" smtClean="0"/>
              <a:t>액티비티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376694" y="1284170"/>
            <a:ext cx="6390613" cy="4416039"/>
            <a:chOff x="1478585" y="1284170"/>
            <a:chExt cx="6390613" cy="4416039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6938" y="1284170"/>
              <a:ext cx="6362260" cy="2617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585" y="3979369"/>
              <a:ext cx="6378417" cy="1720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535833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인텐트의</a:t>
            </a:r>
            <a:r>
              <a:rPr lang="ko-KR" altLang="en-US" dirty="0" smtClean="0"/>
              <a:t> 기본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8181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양방향 </a:t>
            </a:r>
            <a:r>
              <a:rPr lang="ko-KR" altLang="en-US" sz="2400" dirty="0" err="1" smtClean="0"/>
              <a:t>액티비티</a:t>
            </a:r>
            <a:endParaRPr lang="ko-KR" alt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7211" y="944991"/>
            <a:ext cx="5809579" cy="593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204936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양방향 </a:t>
            </a:r>
            <a:r>
              <a:rPr lang="ko-KR" altLang="en-US" sz="2400" dirty="0" err="1" smtClean="0"/>
              <a:t>액티비티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9048" y="1346889"/>
            <a:ext cx="5805905" cy="4531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1896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양방향 </a:t>
            </a:r>
            <a:r>
              <a:rPr lang="ko-KR" altLang="en-US" sz="2400" dirty="0" err="1" smtClean="0"/>
              <a:t>액티비티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6732" y="1410628"/>
            <a:ext cx="6390537" cy="2678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4657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암시적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암시적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/>
              <a:t>Implicit Intent, </a:t>
            </a:r>
            <a:r>
              <a:rPr lang="ko-KR" altLang="en-US" dirty="0"/>
              <a:t>묵시적 </a:t>
            </a:r>
            <a:r>
              <a:rPr lang="ko-KR" altLang="en-US" dirty="0" err="1"/>
              <a:t>인텐트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약속된 액션</a:t>
            </a:r>
            <a:r>
              <a:rPr lang="en-US" altLang="ko-KR" dirty="0"/>
              <a:t>(Action)</a:t>
            </a:r>
            <a:r>
              <a:rPr lang="ko-KR" altLang="en-US" dirty="0"/>
              <a:t>을 지정하여 </a:t>
            </a:r>
            <a:r>
              <a:rPr lang="ko-KR" altLang="en-US" dirty="0" err="1"/>
              <a:t>안드로이드에서</a:t>
            </a:r>
            <a:r>
              <a:rPr lang="ko-KR" altLang="en-US" dirty="0"/>
              <a:t> 제공하는 기존 응용 프로그램을 실행하는 것</a:t>
            </a:r>
          </a:p>
          <a:p>
            <a:pPr lvl="1"/>
            <a:r>
              <a:rPr lang="ko-KR" altLang="en-US" dirty="0" smtClean="0"/>
              <a:t>암시적 </a:t>
            </a:r>
            <a:r>
              <a:rPr lang="ko-KR" altLang="en-US" dirty="0" err="1" smtClean="0"/>
              <a:t>인텐트의</a:t>
            </a:r>
            <a:r>
              <a:rPr lang="ko-KR" altLang="en-US" dirty="0" smtClean="0"/>
              <a:t> 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전화 걸기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전화번호를 </a:t>
            </a:r>
            <a:r>
              <a:rPr lang="ko-KR" altLang="en-US" dirty="0" err="1"/>
              <a:t>인텐트로</a:t>
            </a:r>
            <a:r>
              <a:rPr lang="ko-KR" altLang="en-US" dirty="0"/>
              <a:t> 넘긴 후에 전화 걸기 응용 프로그램이 실행되는 것과 같음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3432" y="3214044"/>
            <a:ext cx="4797136" cy="24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7431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smtClean="0"/>
              <a:t>암시적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암시적 </a:t>
            </a:r>
            <a:r>
              <a:rPr lang="ko-KR" altLang="en-US" dirty="0" err="1"/>
              <a:t>인텐트</a:t>
            </a:r>
            <a:r>
              <a:rPr lang="en-US" altLang="ko-KR" dirty="0"/>
              <a:t>(Implicit Intent, </a:t>
            </a:r>
            <a:r>
              <a:rPr lang="ko-KR" altLang="en-US" dirty="0"/>
              <a:t>묵시적 </a:t>
            </a:r>
            <a:r>
              <a:rPr lang="ko-KR" altLang="en-US" dirty="0" err="1"/>
              <a:t>인텐트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911</a:t>
            </a:r>
            <a:r>
              <a:rPr lang="ko-KR" altLang="en-US" dirty="0"/>
              <a:t>에 응급 전화를 거는 형식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pPr lvl="1"/>
            <a:r>
              <a:rPr lang="ko-KR" altLang="en-US" dirty="0"/>
              <a:t>전화 </a:t>
            </a:r>
            <a:r>
              <a:rPr lang="ko-KR" altLang="en-US" dirty="0" smtClean="0"/>
              <a:t>걸기 및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사용을 위해 </a:t>
            </a:r>
            <a:r>
              <a:rPr lang="en-US" altLang="ko-KR" dirty="0"/>
              <a:t>AndroidManifest.xml</a:t>
            </a:r>
            <a:r>
              <a:rPr lang="ko-KR" altLang="en-US" dirty="0"/>
              <a:t>의 </a:t>
            </a:r>
            <a:r>
              <a:rPr lang="en-US" altLang="ko-KR" b="1" dirty="0" smtClean="0"/>
              <a:t>&lt;</a:t>
            </a:r>
            <a:r>
              <a:rPr lang="en-US" altLang="ko-KR" b="1" dirty="0"/>
              <a:t>application </a:t>
            </a:r>
            <a:r>
              <a:rPr lang="ko-KR" altLang="en-US" b="1" dirty="0"/>
              <a:t>위에 </a:t>
            </a:r>
            <a:r>
              <a:rPr lang="ko-KR" altLang="en-US" dirty="0"/>
              <a:t>다음과 같이 권한 추가</a:t>
            </a:r>
          </a:p>
          <a:p>
            <a:endParaRPr lang="ko-KR" altLang="en-US" dirty="0"/>
          </a:p>
        </p:txBody>
      </p:sp>
      <p:pic>
        <p:nvPicPr>
          <p:cNvPr id="4" name="Picture 2" descr="스크린샷 2019-02-06 오후 11.26.3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0610" y="2067378"/>
            <a:ext cx="6682781" cy="865181"/>
          </a:xfrm>
          <a:prstGeom prst="rect">
            <a:avLst/>
          </a:prstGeom>
        </p:spPr>
      </p:pic>
      <p:pic>
        <p:nvPicPr>
          <p:cNvPr id="5" name="Picture 4" descr="스크린샷 2019-02-06 오후 11.26.4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7027" y="3999634"/>
            <a:ext cx="6709946" cy="111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927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암시적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4556" y="1263080"/>
            <a:ext cx="5794888" cy="459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106781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암시적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7327" t="29337"/>
          <a:stretch/>
        </p:blipFill>
        <p:spPr bwMode="auto">
          <a:xfrm>
            <a:off x="6313713" y="5599612"/>
            <a:ext cx="683624" cy="930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579142" y="1054885"/>
            <a:ext cx="5991628" cy="5581253"/>
            <a:chOff x="1799752" y="1054885"/>
            <a:chExt cx="5991628" cy="5581253"/>
          </a:xfrm>
        </p:grpSpPr>
        <p:grpSp>
          <p:nvGrpSpPr>
            <p:cNvPr id="3" name="그룹 2"/>
            <p:cNvGrpSpPr/>
            <p:nvPr/>
          </p:nvGrpSpPr>
          <p:grpSpPr>
            <a:xfrm>
              <a:off x="1799752" y="1054885"/>
              <a:ext cx="5405133" cy="5581253"/>
              <a:chOff x="1825878" y="1316142"/>
              <a:chExt cx="5405133" cy="5581253"/>
            </a:xfrm>
          </p:grpSpPr>
          <p:pic>
            <p:nvPicPr>
              <p:cNvPr id="13314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6519" y="1316142"/>
                <a:ext cx="5394492" cy="13170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317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5878" y="2642863"/>
                <a:ext cx="4482026" cy="42545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3318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9091" y="2459942"/>
              <a:ext cx="1492289" cy="3418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1553132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암시적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327921" y="1486090"/>
            <a:ext cx="6488158" cy="4234162"/>
            <a:chOff x="1140396" y="1486090"/>
            <a:chExt cx="6488158" cy="4234162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396" y="1514294"/>
              <a:ext cx="4825402" cy="34739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9070" y="1486090"/>
              <a:ext cx="1619484" cy="4234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194420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암시적 </a:t>
            </a:r>
            <a:r>
              <a:rPr lang="ko-KR" altLang="en-US" sz="2400" dirty="0" err="1" smtClean="0"/>
              <a:t>인텐트</a:t>
            </a:r>
            <a:endParaRPr lang="ko-KR" alt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67071" y="1278291"/>
            <a:ext cx="6209859" cy="445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53340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err="1" smtClean="0"/>
              <a:t>액티비티</a:t>
            </a:r>
            <a:r>
              <a:rPr lang="ko-KR" altLang="en-US" sz="2400" dirty="0" smtClean="0"/>
              <a:t>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액티비티</a:t>
            </a:r>
            <a:r>
              <a:rPr lang="ko-KR" altLang="en-US" dirty="0"/>
              <a:t> 생명주기</a:t>
            </a:r>
          </a:p>
          <a:p>
            <a:pPr lvl="1"/>
            <a:r>
              <a:rPr lang="ko-KR" altLang="en-US" dirty="0" err="1"/>
              <a:t>액티비티의</a:t>
            </a:r>
            <a:r>
              <a:rPr lang="ko-KR" altLang="en-US" dirty="0"/>
              <a:t> 생성부터 소멸까지의 주기를 뜻함</a:t>
            </a:r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응용프로그램은 화면이 작아 동시에 여러 개의 </a:t>
            </a:r>
            <a:r>
              <a:rPr lang="ko-KR" altLang="en-US" dirty="0" err="1"/>
              <a:t>액티비티</a:t>
            </a:r>
            <a:r>
              <a:rPr lang="en-US" altLang="ko-KR" dirty="0"/>
              <a:t>(</a:t>
            </a:r>
            <a:r>
              <a:rPr lang="ko-KR" altLang="en-US" dirty="0"/>
              <a:t>화면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br>
              <a:rPr lang="ko-KR" altLang="en-US" dirty="0"/>
            </a:br>
            <a:r>
              <a:rPr lang="ko-KR" altLang="en-US" dirty="0"/>
              <a:t>나올 수 없음</a:t>
            </a:r>
          </a:p>
          <a:p>
            <a:pPr lvl="1"/>
            <a:r>
              <a:rPr lang="ko-KR" altLang="en-US" dirty="0"/>
              <a:t>앞에 나오는 화면 하나만 활성화된 상태이고 나머지는 모두 비활성화된 상태로 남게 됨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2185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안드로이드의</a:t>
            </a:r>
            <a:r>
              <a:rPr lang="ko-KR" altLang="en-US" sz="2400" dirty="0" smtClean="0"/>
              <a:t> </a:t>
            </a:r>
            <a:r>
              <a:rPr lang="en-US" altLang="ko-KR" sz="2400" dirty="0"/>
              <a:t>4</a:t>
            </a:r>
            <a:r>
              <a:rPr lang="ko-KR" altLang="en-US" sz="2400" dirty="0"/>
              <a:t>대 </a:t>
            </a:r>
            <a:r>
              <a:rPr lang="ko-KR" altLang="en-US" sz="2400" dirty="0" smtClean="0"/>
              <a:t>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err="1" smtClean="0"/>
              <a:t>액티비티</a:t>
            </a:r>
            <a:r>
              <a:rPr lang="en-US" altLang="ko-KR" b="1" dirty="0" smtClean="0"/>
              <a:t>(Activity) </a:t>
            </a:r>
            <a:endParaRPr lang="en-US" altLang="ko-KR" dirty="0"/>
          </a:p>
          <a:p>
            <a:pPr lvl="1"/>
            <a:r>
              <a:rPr lang="ko-KR" altLang="en-US" dirty="0" smtClean="0"/>
              <a:t>화면을 </a:t>
            </a:r>
            <a:r>
              <a:rPr lang="ko-KR" altLang="en-US" dirty="0"/>
              <a:t>구성하는 가장 기본적인 </a:t>
            </a:r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r>
              <a:rPr lang="ko-KR" altLang="en-US" b="1" dirty="0"/>
              <a:t>서비스</a:t>
            </a:r>
            <a:r>
              <a:rPr lang="en-US" altLang="ko-KR" b="1" dirty="0"/>
              <a:t>(Service</a:t>
            </a:r>
            <a:r>
              <a:rPr lang="en-US" altLang="ko-KR" b="1" dirty="0" smtClean="0"/>
              <a:t>)</a:t>
            </a:r>
          </a:p>
          <a:p>
            <a:pPr lvl="1"/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/>
              <a:t>상관없이 백그라운드에서 동작하는 </a:t>
            </a:r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pPr lvl="1"/>
            <a:endParaRPr lang="ko-KR" altLang="en-US" dirty="0"/>
          </a:p>
          <a:p>
            <a:r>
              <a:rPr lang="ko-KR" altLang="en-US" b="1" dirty="0" err="1"/>
              <a:t>브로드캐스트</a:t>
            </a:r>
            <a:r>
              <a:rPr lang="ko-KR" altLang="en-US" b="1" dirty="0"/>
              <a:t> 리시버</a:t>
            </a:r>
            <a:r>
              <a:rPr lang="en-US" altLang="ko-KR" b="1" dirty="0"/>
              <a:t>(Broadcast Receiver</a:t>
            </a:r>
            <a:r>
              <a:rPr lang="en-US" altLang="ko-KR" b="1" dirty="0" smtClean="0"/>
              <a:t>)</a:t>
            </a:r>
            <a:endParaRPr lang="en-US" altLang="ko-KR" dirty="0"/>
          </a:p>
          <a:p>
            <a:pPr lvl="1"/>
            <a:r>
              <a:rPr lang="ko-KR" altLang="en-US" dirty="0" smtClean="0"/>
              <a:t>문자 </a:t>
            </a:r>
            <a:r>
              <a:rPr lang="ko-KR" altLang="en-US" dirty="0"/>
              <a:t>메시지 도착</a:t>
            </a:r>
            <a:r>
              <a:rPr lang="en-US" altLang="ko-KR" dirty="0"/>
              <a:t>, </a:t>
            </a:r>
            <a:r>
              <a:rPr lang="ko-KR" altLang="en-US" dirty="0"/>
              <a:t>배터리 방전</a:t>
            </a:r>
            <a:r>
              <a:rPr lang="en-US" altLang="ko-KR" dirty="0"/>
              <a:t>, </a:t>
            </a:r>
            <a:r>
              <a:rPr lang="en-US" altLang="ko-KR" dirty="0" smtClean="0"/>
              <a:t>SD </a:t>
            </a:r>
            <a:r>
              <a:rPr lang="ko-KR" altLang="en-US" dirty="0"/>
              <a:t>카드 </a:t>
            </a:r>
            <a:r>
              <a:rPr lang="ko-KR" altLang="en-US" dirty="0" err="1"/>
              <a:t>탈부착</a:t>
            </a:r>
            <a:r>
              <a:rPr lang="en-US" altLang="ko-KR" dirty="0"/>
              <a:t>, </a:t>
            </a:r>
            <a:r>
              <a:rPr lang="ko-KR" altLang="en-US" dirty="0"/>
              <a:t>네트워크 환경 변화 등이 발생하면 전체 응용프로그램이 들을 수 있도록 방송 신호 </a:t>
            </a:r>
            <a:r>
              <a:rPr lang="ko-KR" altLang="en-US" dirty="0" smtClean="0"/>
              <a:t>보냄 </a:t>
            </a:r>
            <a:r>
              <a:rPr lang="en-US" altLang="ko-KR" dirty="0" smtClean="0"/>
              <a:t>(14</a:t>
            </a:r>
            <a:r>
              <a:rPr lang="ko-KR" altLang="en-US" dirty="0" smtClean="0"/>
              <a:t>장에서 더 자세히 다룰 예정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59531" y="3251365"/>
            <a:ext cx="6824938" cy="59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874837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err="1" smtClean="0"/>
              <a:t>액티비티</a:t>
            </a:r>
            <a:r>
              <a:rPr lang="ko-KR" altLang="en-US" sz="2400" dirty="0" smtClean="0"/>
              <a:t> 생명주기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0974" y="1263575"/>
            <a:ext cx="6862052" cy="52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07315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err="1" smtClean="0"/>
              <a:t>액티비티</a:t>
            </a:r>
            <a:r>
              <a:rPr lang="ko-KR" altLang="en-US" sz="2400" dirty="0" smtClean="0"/>
              <a:t> 생명주기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6097" y="1329421"/>
            <a:ext cx="7051806" cy="3741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33162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err="1" smtClean="0"/>
              <a:t>액티비티</a:t>
            </a:r>
            <a:r>
              <a:rPr lang="ko-KR" altLang="en-US" sz="2400" dirty="0" smtClean="0"/>
              <a:t>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10-3 </a:t>
            </a:r>
            <a:r>
              <a:rPr lang="ko-KR" altLang="en-US" dirty="0" err="1" smtClean="0"/>
              <a:t>로그캣을</a:t>
            </a:r>
            <a:r>
              <a:rPr lang="ko-KR" altLang="en-US" dirty="0" smtClean="0"/>
              <a:t> 이용하여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생명주기 확인하기</a:t>
            </a:r>
            <a:endParaRPr lang="en-US" altLang="ko-KR" dirty="0" smtClean="0"/>
          </a:p>
          <a:p>
            <a:r>
              <a:rPr lang="en-US" altLang="ko-KR" sz="1600" dirty="0" smtClean="0"/>
              <a:t>1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프로젝트 생성</a:t>
            </a:r>
          </a:p>
          <a:p>
            <a:pPr lvl="1"/>
            <a:r>
              <a:rPr lang="en-US" altLang="ko-KR" dirty="0" smtClean="0"/>
              <a:t>(1) </a:t>
            </a:r>
            <a:r>
              <a:rPr lang="ko-KR" altLang="en-US" dirty="0" smtClean="0"/>
              <a:t>프로젝트 </a:t>
            </a:r>
            <a:r>
              <a:rPr lang="ko-KR" altLang="en-US" dirty="0"/>
              <a:t>이름 </a:t>
            </a:r>
            <a:r>
              <a:rPr lang="en-US" altLang="ko-KR" dirty="0"/>
              <a:t>: Project10_3</a:t>
            </a:r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패키지 </a:t>
            </a:r>
            <a:r>
              <a:rPr lang="ko-KR" altLang="en-US" dirty="0"/>
              <a:t>이름 </a:t>
            </a:r>
            <a:r>
              <a:rPr lang="en-US" altLang="ko-KR" dirty="0"/>
              <a:t>: com.cookandroid.project10_3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5947" y="2913746"/>
            <a:ext cx="4172107" cy="33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21871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err="1" smtClean="0"/>
              <a:t>액티비티</a:t>
            </a:r>
            <a:r>
              <a:rPr lang="ko-KR" altLang="en-US" sz="2400" dirty="0" smtClean="0"/>
              <a:t>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10-3 </a:t>
            </a:r>
            <a:r>
              <a:rPr lang="ko-KR" altLang="en-US" dirty="0" err="1" smtClean="0"/>
              <a:t>로그캣을</a:t>
            </a:r>
            <a:r>
              <a:rPr lang="ko-KR" altLang="en-US" dirty="0" smtClean="0"/>
              <a:t> 이용하여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생명주기 확인하기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  <a:endParaRPr lang="en-US" altLang="ko-KR" sz="1600" dirty="0"/>
          </a:p>
          <a:p>
            <a:pPr lvl="1"/>
            <a:r>
              <a:rPr lang="ko-KR" altLang="en-US" dirty="0"/>
              <a:t>메인 </a:t>
            </a:r>
            <a:r>
              <a:rPr lang="ko-KR" altLang="en-US" dirty="0" err="1"/>
              <a:t>액티비티에서</a:t>
            </a:r>
            <a:r>
              <a:rPr lang="ko-KR" altLang="en-US" dirty="0"/>
              <a:t> 사용할 </a:t>
            </a:r>
            <a:r>
              <a:rPr lang="en-US" altLang="ko-KR" dirty="0"/>
              <a:t>activity_main.xml </a:t>
            </a:r>
            <a:r>
              <a:rPr lang="ko-KR" altLang="en-US" dirty="0"/>
              <a:t>수정</a:t>
            </a:r>
          </a:p>
          <a:p>
            <a:pPr lvl="2"/>
            <a:r>
              <a:rPr lang="ko-KR" altLang="en-US" dirty="0"/>
              <a:t>버튼 </a:t>
            </a:r>
            <a:r>
              <a:rPr lang="en-US" altLang="ko-KR" dirty="0"/>
              <a:t>2</a:t>
            </a:r>
            <a:r>
              <a:rPr lang="ko-KR" altLang="en-US" dirty="0"/>
              <a:t>개를 생성하고 </a:t>
            </a:r>
            <a:r>
              <a:rPr lang="en-US" altLang="ko-KR" dirty="0"/>
              <a:t>id</a:t>
            </a:r>
            <a:r>
              <a:rPr lang="ko-KR" altLang="en-US" dirty="0"/>
              <a:t>는 </a:t>
            </a:r>
            <a:r>
              <a:rPr lang="en-US" altLang="ko-KR" dirty="0" err="1"/>
              <a:t>btnDial</a:t>
            </a:r>
            <a:r>
              <a:rPr lang="en-US" altLang="ko-KR" dirty="0"/>
              <a:t>, </a:t>
            </a:r>
            <a:r>
              <a:rPr lang="en-US" altLang="ko-KR" dirty="0" err="1"/>
              <a:t>btnFinish</a:t>
            </a:r>
            <a:r>
              <a:rPr lang="ko-KR" altLang="en-US" dirty="0"/>
              <a:t>로 함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5701" y="2968859"/>
            <a:ext cx="6192599" cy="2383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184886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err="1" smtClean="0"/>
              <a:t>액티비티</a:t>
            </a:r>
            <a:r>
              <a:rPr lang="ko-KR" altLang="en-US" sz="2400" dirty="0" smtClean="0"/>
              <a:t>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10-3 </a:t>
            </a:r>
            <a:r>
              <a:rPr lang="ko-KR" altLang="en-US" dirty="0" err="1" smtClean="0"/>
              <a:t>로그캣을</a:t>
            </a:r>
            <a:r>
              <a:rPr lang="ko-KR" altLang="en-US" dirty="0" smtClean="0"/>
              <a:t> 이용하여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생명주기 확인하기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메인 </a:t>
            </a:r>
            <a:r>
              <a:rPr lang="ko-KR" altLang="en-US" dirty="0" err="1"/>
              <a:t>액티비티인</a:t>
            </a:r>
            <a:r>
              <a:rPr lang="ko-KR" altLang="en-US" dirty="0"/>
              <a:t> </a:t>
            </a:r>
            <a:r>
              <a:rPr lang="en-US" altLang="ko-KR" dirty="0"/>
              <a:t>MainActivity.java</a:t>
            </a:r>
            <a:r>
              <a:rPr lang="ko-KR" altLang="en-US" dirty="0"/>
              <a:t>를 간단히 코딩</a:t>
            </a:r>
          </a:p>
          <a:p>
            <a:pPr lvl="2"/>
            <a:r>
              <a:rPr lang="en-US" altLang="ko-KR" dirty="0"/>
              <a:t>&lt;</a:t>
            </a:r>
            <a:r>
              <a:rPr lang="ko-KR" altLang="en-US" dirty="0" err="1"/>
              <a:t>전화걸기</a:t>
            </a:r>
            <a:r>
              <a:rPr lang="en-US" altLang="ko-KR" dirty="0"/>
              <a:t>&gt;</a:t>
            </a:r>
            <a:r>
              <a:rPr lang="ko-KR" altLang="en-US" dirty="0"/>
              <a:t>를 클릭하면 다른 </a:t>
            </a:r>
            <a:r>
              <a:rPr lang="ko-KR" altLang="en-US" dirty="0" err="1"/>
              <a:t>액티비티인</a:t>
            </a:r>
            <a:r>
              <a:rPr lang="ko-KR" altLang="en-US" dirty="0"/>
              <a:t> </a:t>
            </a:r>
            <a:r>
              <a:rPr lang="ko-KR" altLang="en-US" dirty="0" err="1"/>
              <a:t>전화걸기</a:t>
            </a:r>
            <a:r>
              <a:rPr lang="ko-KR" altLang="en-US" dirty="0"/>
              <a:t> 화면 나오게 설정</a:t>
            </a:r>
          </a:p>
          <a:p>
            <a:pPr lvl="2"/>
            <a:r>
              <a:rPr lang="en-US" altLang="ko-KR" dirty="0"/>
              <a:t>&lt;</a:t>
            </a:r>
            <a:r>
              <a:rPr lang="ko-KR" altLang="en-US" dirty="0"/>
              <a:t>끝내기</a:t>
            </a:r>
            <a:r>
              <a:rPr lang="en-US" altLang="ko-KR" dirty="0"/>
              <a:t>&gt;</a:t>
            </a:r>
            <a:r>
              <a:rPr lang="ko-KR" altLang="en-US" dirty="0"/>
              <a:t>를 클릭하면 메인 </a:t>
            </a:r>
            <a:r>
              <a:rPr lang="ko-KR" altLang="en-US" dirty="0" err="1"/>
              <a:t>액티비티</a:t>
            </a:r>
            <a:r>
              <a:rPr lang="ko-KR" altLang="en-US" dirty="0"/>
              <a:t> 종료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956550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err="1" smtClean="0"/>
              <a:t>액티비티</a:t>
            </a:r>
            <a:r>
              <a:rPr lang="ko-KR" altLang="en-US" sz="2400" dirty="0" smtClean="0"/>
              <a:t> 생명주기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469642" y="1045693"/>
            <a:ext cx="6204717" cy="5249665"/>
            <a:chOff x="1504476" y="1045693"/>
            <a:chExt cx="6204717" cy="524966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4476" y="1045693"/>
              <a:ext cx="6204717" cy="2912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905" y="3924154"/>
              <a:ext cx="6176442" cy="2371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667087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err="1" smtClean="0"/>
              <a:t>액티비티</a:t>
            </a:r>
            <a:r>
              <a:rPr lang="ko-KR" altLang="en-US" sz="2400" dirty="0" smtClean="0"/>
              <a:t>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10-3 </a:t>
            </a:r>
            <a:r>
              <a:rPr lang="ko-KR" altLang="en-US" dirty="0" err="1" smtClean="0"/>
              <a:t>로그캣을</a:t>
            </a:r>
            <a:r>
              <a:rPr lang="ko-KR" altLang="en-US" dirty="0" smtClean="0"/>
              <a:t> 이용하여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생명주기 확인하기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메인 </a:t>
            </a:r>
            <a:r>
              <a:rPr lang="ko-KR" altLang="en-US" dirty="0" err="1"/>
              <a:t>액티비티에</a:t>
            </a:r>
            <a:r>
              <a:rPr lang="ko-KR" altLang="en-US" dirty="0"/>
              <a:t> </a:t>
            </a:r>
            <a:r>
              <a:rPr lang="ko-KR" altLang="en-US" dirty="0" err="1"/>
              <a:t>액티비티</a:t>
            </a:r>
            <a:r>
              <a:rPr lang="ko-KR" altLang="en-US" dirty="0"/>
              <a:t> 관련 </a:t>
            </a:r>
            <a:r>
              <a:rPr lang="ko-KR" altLang="en-US" dirty="0" err="1"/>
              <a:t>메소드</a:t>
            </a:r>
            <a:r>
              <a:rPr lang="ko-KR" altLang="en-US" dirty="0"/>
              <a:t> 자동완성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65602" y="2542855"/>
            <a:ext cx="6212797" cy="243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26715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err="1" smtClean="0"/>
              <a:t>액티비티</a:t>
            </a:r>
            <a:r>
              <a:rPr lang="ko-KR" altLang="en-US" sz="2400" dirty="0" smtClean="0"/>
              <a:t>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10-3 </a:t>
            </a:r>
            <a:r>
              <a:rPr lang="ko-KR" altLang="en-US" dirty="0" err="1" smtClean="0"/>
              <a:t>로그캣을</a:t>
            </a:r>
            <a:r>
              <a:rPr lang="ko-KR" altLang="en-US" dirty="0" smtClean="0"/>
              <a:t> 이용하여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생명주기 확인하기</a:t>
            </a:r>
            <a:endParaRPr lang="en-US" altLang="ko-KR" dirty="0" smtClean="0"/>
          </a:p>
          <a:p>
            <a:r>
              <a:rPr lang="en-US" altLang="ko-KR" sz="1600" dirty="0" smtClean="0"/>
              <a:t>4 </a:t>
            </a:r>
            <a:r>
              <a:rPr lang="ko-KR" altLang="en-US" sz="1600" dirty="0" smtClean="0"/>
              <a:t>프로젝트 </a:t>
            </a:r>
            <a:r>
              <a:rPr lang="ko-KR" altLang="en-US" sz="1600" dirty="0"/>
              <a:t>실행 및 결과 확인 </a:t>
            </a:r>
            <a:endParaRPr lang="en-US" altLang="ko-KR" sz="1600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 err="1"/>
              <a:t>로그캣</a:t>
            </a:r>
            <a:r>
              <a:rPr lang="ko-KR" altLang="en-US" dirty="0"/>
              <a:t> 화면이 보이지 않을 때는 메뉴의 </a:t>
            </a:r>
            <a:r>
              <a:rPr lang="en-US" altLang="ko-KR" dirty="0"/>
              <a:t>[View]-[Tool Windows]-[</a:t>
            </a:r>
            <a:r>
              <a:rPr lang="en-US" altLang="ko-KR" dirty="0" err="1"/>
              <a:t>Logcat</a:t>
            </a:r>
            <a:r>
              <a:rPr lang="en-US" altLang="ko-KR" dirty="0"/>
              <a:t>]</a:t>
            </a:r>
            <a:r>
              <a:rPr lang="ko-KR" altLang="en-US" dirty="0"/>
              <a:t>을 선택하거나 아래쪽 </a:t>
            </a:r>
            <a:r>
              <a:rPr lang="en-US" altLang="ko-KR" dirty="0"/>
              <a:t>[</a:t>
            </a:r>
            <a:r>
              <a:rPr lang="en-US" altLang="ko-KR" dirty="0" err="1"/>
              <a:t>Logcat</a:t>
            </a:r>
            <a:r>
              <a:rPr lang="en-US" altLang="ko-KR" dirty="0"/>
              <a:t>] </a:t>
            </a:r>
            <a:r>
              <a:rPr lang="ko-KR" altLang="en-US" dirty="0"/>
              <a:t>탭 선택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154962" y="2788479"/>
            <a:ext cx="6834077" cy="208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7944962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err="1" smtClean="0"/>
              <a:t>액티비티</a:t>
            </a:r>
            <a:r>
              <a:rPr lang="ko-KR" altLang="en-US" sz="2400" dirty="0" smtClean="0"/>
              <a:t>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10-3 </a:t>
            </a:r>
            <a:r>
              <a:rPr lang="ko-KR" altLang="en-US" dirty="0" err="1" smtClean="0"/>
              <a:t>로그캣을</a:t>
            </a:r>
            <a:r>
              <a:rPr lang="ko-KR" altLang="en-US" dirty="0" smtClean="0"/>
              <a:t> 이용하여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생명주기 확인하기</a:t>
            </a:r>
            <a:endParaRPr lang="en-US" altLang="ko-KR" dirty="0" smtClean="0"/>
          </a:p>
          <a:p>
            <a:r>
              <a:rPr lang="en-US" altLang="ko-KR" sz="1600" dirty="0" smtClean="0"/>
              <a:t>4 </a:t>
            </a:r>
            <a:r>
              <a:rPr lang="ko-KR" altLang="en-US" sz="1600" dirty="0" smtClean="0"/>
              <a:t>프로젝트 </a:t>
            </a:r>
            <a:r>
              <a:rPr lang="ko-KR" altLang="en-US" sz="1600" dirty="0"/>
              <a:t>실행 및 결과 확인 </a:t>
            </a:r>
            <a:endParaRPr lang="en-US" altLang="ko-KR" sz="1600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로그 창 화면 중앙에서 마우스 오른쪽 버튼 클릭 </a:t>
            </a:r>
            <a:r>
              <a:rPr lang="en-US" altLang="ko-KR" dirty="0"/>
              <a:t>-</a:t>
            </a:r>
            <a:r>
              <a:rPr lang="ko-KR" altLang="en-US" dirty="0"/>
              <a:t> ‘</a:t>
            </a:r>
            <a:r>
              <a:rPr lang="en-US" altLang="ko-KR" dirty="0"/>
              <a:t>Clear </a:t>
            </a:r>
            <a:r>
              <a:rPr lang="en-US" altLang="ko-KR" dirty="0" err="1"/>
              <a:t>logcat</a:t>
            </a:r>
            <a:r>
              <a:rPr lang="en-US" altLang="ko-KR" dirty="0"/>
              <a:t>’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오른쪽 ‘</a:t>
            </a:r>
            <a:r>
              <a:rPr lang="en-US" altLang="ko-KR" dirty="0"/>
              <a:t>Edit Filter Configuration’</a:t>
            </a:r>
            <a:r>
              <a:rPr lang="ko-KR" altLang="en-US" dirty="0"/>
              <a:t> 선택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Filter Name</a:t>
            </a:r>
            <a:r>
              <a:rPr lang="ko-KR" altLang="en-US" dirty="0"/>
              <a:t>에 적당한 이름을 넣고 </a:t>
            </a:r>
            <a:r>
              <a:rPr lang="en-US" altLang="ko-KR" dirty="0"/>
              <a:t>Log Tag</a:t>
            </a:r>
            <a:r>
              <a:rPr lang="ko-KR" altLang="en-US" dirty="0"/>
              <a:t>에 ‘</a:t>
            </a:r>
            <a:r>
              <a:rPr lang="ko-KR" altLang="en-US" dirty="0" err="1"/>
              <a:t>액티비티</a:t>
            </a:r>
            <a:r>
              <a:rPr lang="ko-KR" altLang="en-US" dirty="0"/>
              <a:t>’를 </a:t>
            </a:r>
            <a:r>
              <a:rPr lang="ko-KR" altLang="en-US" dirty="0" smtClean="0"/>
              <a:t>입력하고 </a:t>
            </a:r>
            <a:r>
              <a:rPr lang="en-US" altLang="ko-KR" dirty="0"/>
              <a:t>&lt;OK&gt;</a:t>
            </a:r>
            <a:r>
              <a:rPr lang="ko-KR" altLang="en-US" dirty="0"/>
              <a:t> 클릭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083741" y="3161878"/>
            <a:ext cx="6976519" cy="2521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956255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err="1" smtClean="0"/>
              <a:t>액티비티</a:t>
            </a:r>
            <a:r>
              <a:rPr lang="ko-KR" altLang="en-US" sz="2400" dirty="0" smtClean="0"/>
              <a:t>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10-3 </a:t>
            </a:r>
            <a:r>
              <a:rPr lang="ko-KR" altLang="en-US" dirty="0" err="1" smtClean="0"/>
              <a:t>로그캣을</a:t>
            </a:r>
            <a:r>
              <a:rPr lang="ko-KR" altLang="en-US" dirty="0" smtClean="0"/>
              <a:t> 이용하여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생명주기 확인하기</a:t>
            </a:r>
            <a:endParaRPr lang="en-US" altLang="ko-KR" dirty="0" smtClean="0"/>
          </a:p>
          <a:p>
            <a:r>
              <a:rPr lang="en-US" altLang="ko-KR" sz="1600" dirty="0" smtClean="0"/>
              <a:t>4 </a:t>
            </a:r>
            <a:r>
              <a:rPr lang="ko-KR" altLang="en-US" sz="1600" dirty="0" smtClean="0"/>
              <a:t>프로젝트 </a:t>
            </a:r>
            <a:r>
              <a:rPr lang="ko-KR" altLang="en-US" sz="1600" dirty="0"/>
              <a:t>실행 및 결과 확인 </a:t>
            </a:r>
            <a:endParaRPr lang="en-US" altLang="ko-KR" sz="1600" dirty="0"/>
          </a:p>
          <a:p>
            <a:pPr lvl="1"/>
            <a:r>
              <a:rPr lang="en-US" altLang="ko-KR" dirty="0"/>
              <a:t>(4)</a:t>
            </a:r>
            <a:r>
              <a:rPr lang="ko-KR" altLang="en-US" dirty="0"/>
              <a:t> 응용 프로그램을 실행하여 </a:t>
            </a:r>
            <a:r>
              <a:rPr lang="ko-KR" altLang="en-US" dirty="0" err="1"/>
              <a:t>로그캣</a:t>
            </a:r>
            <a:r>
              <a:rPr lang="ko-KR" altLang="en-US" dirty="0"/>
              <a:t> 확인</a:t>
            </a:r>
          </a:p>
          <a:p>
            <a:pPr lvl="2"/>
            <a:r>
              <a:rPr lang="ko-KR" altLang="en-US" dirty="0"/>
              <a:t>만약 </a:t>
            </a:r>
            <a:r>
              <a:rPr lang="ko-KR" altLang="en-US" dirty="0" err="1"/>
              <a:t>로그캣에</a:t>
            </a:r>
            <a:r>
              <a:rPr lang="ko-KR" altLang="en-US" dirty="0"/>
              <a:t> 내용이 보이지 않으면 실행 단계마다 오른쪽 ‘</a:t>
            </a:r>
            <a:r>
              <a:rPr lang="ko-KR" altLang="en-US" dirty="0" err="1"/>
              <a:t>액티비티</a:t>
            </a:r>
            <a:r>
              <a:rPr lang="ko-KR" altLang="en-US" dirty="0"/>
              <a:t>’ 필터를 클릭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083741" y="3060570"/>
            <a:ext cx="6976519" cy="194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87267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안드로이드의</a:t>
            </a:r>
            <a:r>
              <a:rPr lang="ko-KR" altLang="en-US" sz="2400" dirty="0" smtClean="0"/>
              <a:t> </a:t>
            </a:r>
            <a:r>
              <a:rPr lang="en-US" altLang="ko-KR" sz="2400" dirty="0"/>
              <a:t>4</a:t>
            </a:r>
            <a:r>
              <a:rPr lang="ko-KR" altLang="en-US" sz="2400" dirty="0"/>
              <a:t>대 </a:t>
            </a:r>
            <a:r>
              <a:rPr lang="ko-KR" altLang="en-US" sz="2400" dirty="0" smtClean="0"/>
              <a:t>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/>
              <a:t>콘텐트 </a:t>
            </a:r>
            <a:r>
              <a:rPr lang="ko-KR" altLang="en-US" b="1" dirty="0" err="1"/>
              <a:t>프로바이더</a:t>
            </a:r>
            <a:r>
              <a:rPr lang="en-US" altLang="ko-KR" b="1" dirty="0"/>
              <a:t>(Content Provider</a:t>
            </a:r>
            <a:r>
              <a:rPr lang="en-US" altLang="ko-KR" b="1" dirty="0" smtClean="0"/>
              <a:t>)</a:t>
            </a:r>
          </a:p>
          <a:p>
            <a:pPr lvl="1"/>
            <a:r>
              <a:rPr lang="ko-KR" altLang="en-US" dirty="0" smtClean="0"/>
              <a:t>응용프로그램 </a:t>
            </a:r>
            <a:r>
              <a:rPr lang="ko-KR" altLang="en-US" dirty="0"/>
              <a:t>사이에 데이터를 상호 </a:t>
            </a:r>
            <a:r>
              <a:rPr lang="ko-KR" altLang="en-US" dirty="0" smtClean="0"/>
              <a:t>공유하기 </a:t>
            </a:r>
            <a:r>
              <a:rPr lang="ko-KR" altLang="en-US" dirty="0"/>
              <a:t>위한 컴포넌트</a:t>
            </a:r>
          </a:p>
          <a:p>
            <a:pPr lvl="1"/>
            <a:r>
              <a:rPr lang="ko-KR" altLang="en-US" dirty="0"/>
              <a:t>콘텐트 </a:t>
            </a:r>
            <a:r>
              <a:rPr lang="ko-KR" altLang="en-US" dirty="0" err="1"/>
              <a:t>프로바이더의</a:t>
            </a:r>
            <a:r>
              <a:rPr lang="ko-KR" altLang="en-US" dirty="0"/>
              <a:t> 정보를 제공하는 방법으로는 </a:t>
            </a:r>
            <a:r>
              <a:rPr lang="en-US" altLang="ko-KR" b="1" dirty="0"/>
              <a:t>URI(Uniform Resource </a:t>
            </a:r>
            <a:r>
              <a:rPr lang="en-US" altLang="ko-KR" b="1" dirty="0" smtClean="0"/>
              <a:t>Identifier</a:t>
            </a:r>
            <a:r>
              <a:rPr lang="en-US" altLang="ko-KR" b="1" dirty="0"/>
              <a:t>)</a:t>
            </a:r>
            <a:r>
              <a:rPr lang="ko-KR" altLang="en-US" dirty="0"/>
              <a:t>가 있음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61910" y="3013140"/>
            <a:ext cx="5220181" cy="201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329881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err="1" smtClean="0"/>
              <a:t>액티비티</a:t>
            </a:r>
            <a:r>
              <a:rPr lang="ko-KR" altLang="en-US" sz="2400" dirty="0" smtClean="0"/>
              <a:t>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10-3 </a:t>
            </a:r>
            <a:r>
              <a:rPr lang="ko-KR" altLang="en-US" dirty="0" err="1" smtClean="0"/>
              <a:t>로그캣을</a:t>
            </a:r>
            <a:r>
              <a:rPr lang="ko-KR" altLang="en-US" dirty="0" smtClean="0"/>
              <a:t> 이용하여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생명주기 확인하기</a:t>
            </a:r>
            <a:endParaRPr lang="en-US" altLang="ko-KR" dirty="0" smtClean="0"/>
          </a:p>
          <a:p>
            <a:r>
              <a:rPr lang="en-US" altLang="ko-KR" sz="1600" dirty="0" smtClean="0"/>
              <a:t>4 </a:t>
            </a:r>
            <a:r>
              <a:rPr lang="ko-KR" altLang="en-US" sz="1600" dirty="0" smtClean="0"/>
              <a:t>프로젝트 </a:t>
            </a:r>
            <a:r>
              <a:rPr lang="ko-KR" altLang="en-US" sz="1600" dirty="0"/>
              <a:t>실행 및 결과 확인 </a:t>
            </a:r>
            <a:endParaRPr lang="en-US" altLang="ko-KR" sz="1600" dirty="0"/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다음의 각 단계마다 </a:t>
            </a:r>
            <a:r>
              <a:rPr lang="ko-KR" altLang="en-US" dirty="0" err="1"/>
              <a:t>로그캣</a:t>
            </a:r>
            <a:r>
              <a:rPr lang="ko-KR" altLang="en-US" dirty="0"/>
              <a:t> 확인</a:t>
            </a:r>
          </a:p>
          <a:p>
            <a:pPr lvl="2"/>
            <a:r>
              <a:rPr lang="en-US" altLang="ko-KR" dirty="0"/>
              <a:t>&lt;</a:t>
            </a:r>
            <a:r>
              <a:rPr lang="ko-KR" altLang="en-US" dirty="0" err="1"/>
              <a:t>전화걸기</a:t>
            </a:r>
            <a:r>
              <a:rPr lang="en-US" altLang="ko-KR" dirty="0"/>
              <a:t>&gt;</a:t>
            </a:r>
            <a:r>
              <a:rPr lang="ko-KR" altLang="en-US" dirty="0"/>
              <a:t>를 클릭해서 다른 </a:t>
            </a:r>
            <a:r>
              <a:rPr lang="ko-KR" altLang="en-US" dirty="0" err="1"/>
              <a:t>액티비티가</a:t>
            </a:r>
            <a:r>
              <a:rPr lang="ko-KR" altLang="en-US" dirty="0"/>
              <a:t> 나타난 후</a:t>
            </a:r>
          </a:p>
          <a:p>
            <a:pPr lvl="2"/>
            <a:r>
              <a:rPr lang="ko-KR" altLang="en-US" dirty="0" err="1"/>
              <a:t>키패드의</a:t>
            </a:r>
            <a:r>
              <a:rPr lang="ko-KR" altLang="en-US" dirty="0"/>
              <a:t> 돌아가기 버튼을 눌러서 메인 </a:t>
            </a:r>
            <a:r>
              <a:rPr lang="ko-KR" altLang="en-US" dirty="0" err="1"/>
              <a:t>액티비티로</a:t>
            </a:r>
            <a:r>
              <a:rPr lang="ko-KR" altLang="en-US" dirty="0"/>
              <a:t> 돌아간 후</a:t>
            </a:r>
          </a:p>
          <a:p>
            <a:pPr lvl="2"/>
            <a:r>
              <a:rPr lang="en-US" altLang="ko-KR" dirty="0"/>
              <a:t>&lt;</a:t>
            </a:r>
            <a:r>
              <a:rPr lang="ko-KR" altLang="en-US" dirty="0"/>
              <a:t>끝내기</a:t>
            </a:r>
            <a:r>
              <a:rPr lang="en-US" altLang="ko-KR" dirty="0"/>
              <a:t>&gt;</a:t>
            </a:r>
            <a:r>
              <a:rPr lang="ko-KR" altLang="en-US" dirty="0"/>
              <a:t>를 클릭해서 메인 </a:t>
            </a:r>
            <a:r>
              <a:rPr lang="ko-KR" altLang="en-US" dirty="0" err="1"/>
              <a:t>액티비티를</a:t>
            </a:r>
            <a:r>
              <a:rPr lang="ko-KR" altLang="en-US" dirty="0"/>
              <a:t> 마친 후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210185" y="3449044"/>
            <a:ext cx="6723631" cy="2347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804629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92839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err="1" smtClean="0"/>
              <a:t>액티비티의</a:t>
            </a:r>
            <a:r>
              <a:rPr lang="ko-KR" altLang="en-US" sz="2400" dirty="0" smtClean="0"/>
              <a:t>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액티비티</a:t>
            </a:r>
            <a:r>
              <a:rPr lang="ko-KR" altLang="en-US" dirty="0"/>
              <a:t> 추가 </a:t>
            </a:r>
          </a:p>
          <a:p>
            <a:pPr lvl="1"/>
            <a:r>
              <a:rPr lang="ko-KR" altLang="en-US" dirty="0"/>
              <a:t>일반적으로 </a:t>
            </a:r>
            <a:r>
              <a:rPr lang="ko-KR" altLang="en-US" dirty="0" err="1"/>
              <a:t>액티비티</a:t>
            </a:r>
            <a:r>
              <a:rPr lang="ko-KR" altLang="en-US" dirty="0"/>
              <a:t> 하나당 </a:t>
            </a:r>
            <a:r>
              <a:rPr lang="en-US" altLang="ko-KR" dirty="0"/>
              <a:t>XML </a:t>
            </a:r>
            <a:r>
              <a:rPr lang="ko-KR" altLang="en-US" dirty="0"/>
              <a:t>파일 하나를 만들어서 사용</a:t>
            </a:r>
          </a:p>
          <a:p>
            <a:pPr lvl="1"/>
            <a:r>
              <a:rPr lang="en-US" altLang="ko-KR" dirty="0"/>
              <a:t>MainActivity.java </a:t>
            </a:r>
            <a:r>
              <a:rPr lang="ko-KR" altLang="en-US" dirty="0"/>
              <a:t>코드는 </a:t>
            </a:r>
            <a:r>
              <a:rPr lang="en-US" altLang="ko-KR" dirty="0"/>
              <a:t>Activity </a:t>
            </a:r>
            <a:r>
              <a:rPr lang="ko-KR" altLang="en-US" dirty="0"/>
              <a:t>클래스를 상속받으므로 </a:t>
            </a:r>
            <a:r>
              <a:rPr lang="en-US" altLang="ko-KR" dirty="0" smtClean="0"/>
              <a:t>MainActivity.java</a:t>
            </a:r>
            <a:r>
              <a:rPr lang="ko-KR" altLang="en-US" dirty="0" smtClean="0"/>
              <a:t>를 </a:t>
            </a:r>
            <a:r>
              <a:rPr lang="ko-KR" altLang="en-US" dirty="0" err="1"/>
              <a:t>액티비티라고</a:t>
            </a:r>
            <a:r>
              <a:rPr lang="ko-KR" altLang="en-US" dirty="0"/>
              <a:t> 부름</a:t>
            </a:r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3871" y="2879594"/>
            <a:ext cx="7016259" cy="137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338729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err="1" smtClean="0"/>
              <a:t>액티비티의</a:t>
            </a:r>
            <a:r>
              <a:rPr lang="ko-KR" altLang="en-US" sz="2400" dirty="0" smtClean="0"/>
              <a:t>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10-1 </a:t>
            </a:r>
            <a:r>
              <a:rPr lang="ko-KR" altLang="en-US" dirty="0" smtClean="0"/>
              <a:t>새로운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추가하기</a:t>
            </a:r>
            <a:endParaRPr lang="en-US" altLang="ko-KR" dirty="0" smtClean="0"/>
          </a:p>
          <a:p>
            <a:r>
              <a:rPr lang="en-US" altLang="ko-KR" sz="1600" dirty="0" smtClean="0"/>
              <a:t>1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프로젝트 생성</a:t>
            </a:r>
          </a:p>
          <a:p>
            <a:pPr lvl="1"/>
            <a:r>
              <a:rPr lang="en-US" altLang="ko-KR" dirty="0" smtClean="0"/>
              <a:t>(1) </a:t>
            </a:r>
            <a:r>
              <a:rPr lang="ko-KR" altLang="en-US" dirty="0" smtClean="0"/>
              <a:t>프로젝트 </a:t>
            </a:r>
            <a:r>
              <a:rPr lang="ko-KR" altLang="en-US" dirty="0"/>
              <a:t>이름 </a:t>
            </a:r>
            <a:r>
              <a:rPr lang="en-US" altLang="ko-KR" dirty="0"/>
              <a:t>: Project10_1</a:t>
            </a:r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패키지 </a:t>
            </a:r>
            <a:r>
              <a:rPr lang="ko-KR" altLang="en-US" dirty="0"/>
              <a:t>이름 </a:t>
            </a:r>
            <a:r>
              <a:rPr lang="en-US" altLang="ko-KR" dirty="0"/>
              <a:t>: com.cookandroid.project10_1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70203" y="3168816"/>
            <a:ext cx="4203595" cy="33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41512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err="1" smtClean="0"/>
              <a:t>액티비티의</a:t>
            </a:r>
            <a:r>
              <a:rPr lang="ko-KR" altLang="en-US" sz="2400" dirty="0" smtClean="0"/>
              <a:t>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10-1 </a:t>
            </a:r>
            <a:r>
              <a:rPr lang="ko-KR" altLang="en-US" dirty="0" smtClean="0"/>
              <a:t>새로운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추가하기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</a:p>
          <a:p>
            <a:pPr lvl="1"/>
            <a:r>
              <a:rPr lang="en-US" altLang="ko-KR" dirty="0"/>
              <a:t>(1) activity_main.xml</a:t>
            </a:r>
            <a:r>
              <a:rPr lang="ko-KR" altLang="en-US" dirty="0"/>
              <a:t>에 클릭하면 다른 </a:t>
            </a:r>
            <a:r>
              <a:rPr lang="ko-KR" altLang="en-US" dirty="0" err="1"/>
              <a:t>액티비티가</a:t>
            </a:r>
            <a:r>
              <a:rPr lang="ko-KR" altLang="en-US" dirty="0"/>
              <a:t> 나오게 하는 버튼을 하나 만들기</a:t>
            </a:r>
          </a:p>
          <a:p>
            <a:endParaRPr lang="ko-KR" altLang="en-US" dirty="0"/>
          </a:p>
        </p:txBody>
      </p:sp>
      <p:pic>
        <p:nvPicPr>
          <p:cNvPr id="6" name="Picture 1" descr="스크린샷 2019-02-06 오후 10.56.0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980" y="2524654"/>
            <a:ext cx="6174040" cy="171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7784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9913</TotalTime>
  <Words>1569</Words>
  <Application>Microsoft Office PowerPoint</Application>
  <PresentationFormat>화면 슬라이드 쇼(4:3)</PresentationFormat>
  <Paragraphs>245</Paragraphs>
  <Slides>61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2" baseType="lpstr">
      <vt:lpstr>Office 테마</vt:lpstr>
      <vt:lpstr>슬라이드 1</vt:lpstr>
      <vt:lpstr>슬라이드 2</vt:lpstr>
      <vt:lpstr>슬라이드 3</vt:lpstr>
      <vt:lpstr>슬라이드 4</vt:lpstr>
      <vt:lpstr>1. 안드로이드의 4대 컴포넌트</vt:lpstr>
      <vt:lpstr>1. 안드로이드의 4대 컴포넌트</vt:lpstr>
      <vt:lpstr>2. 액티비티의 개요</vt:lpstr>
      <vt:lpstr>2. 액티비티의 개요</vt:lpstr>
      <vt:lpstr>2. 액티비티의 개요</vt:lpstr>
      <vt:lpstr>2. 액티비티의 개요</vt:lpstr>
      <vt:lpstr>2. 액티비티의 개요</vt:lpstr>
      <vt:lpstr>2. 액티비티의 개요</vt:lpstr>
      <vt:lpstr>2. 액티비티의 개요</vt:lpstr>
      <vt:lpstr>2. 액티비티의 개요</vt:lpstr>
      <vt:lpstr>2. 액티비티의 개요</vt:lpstr>
      <vt:lpstr>2. 액티비티의 개요</vt:lpstr>
      <vt:lpstr>2. 액티비티의 개요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슬라이드 36</vt:lpstr>
      <vt:lpstr>1. 양방향 액티비티</vt:lpstr>
      <vt:lpstr>1. 양방향 액티비티</vt:lpstr>
      <vt:lpstr>1. 양방향 액티비티</vt:lpstr>
      <vt:lpstr>1. 양방향 액티비티</vt:lpstr>
      <vt:lpstr>1. 양방향 액티비티</vt:lpstr>
      <vt:lpstr>1. 양방향 액티비티</vt:lpstr>
      <vt:lpstr>2. 암시적 인텐트</vt:lpstr>
      <vt:lpstr>2. 암시적 인텐트</vt:lpstr>
      <vt:lpstr>2. 암시적 인텐트</vt:lpstr>
      <vt:lpstr>2. 암시적 인텐트</vt:lpstr>
      <vt:lpstr>2. 암시적 인텐트</vt:lpstr>
      <vt:lpstr>2. 암시적 인텐트</vt:lpstr>
      <vt:lpstr>3. 액티비티 생명주기</vt:lpstr>
      <vt:lpstr>3. 액티비티 생명주기</vt:lpstr>
      <vt:lpstr>3. 액티비티 생명주기</vt:lpstr>
      <vt:lpstr>3. 액티비티 생명주기</vt:lpstr>
      <vt:lpstr>3. 액티비티 생명주기</vt:lpstr>
      <vt:lpstr>3. 액티비티 생명주기</vt:lpstr>
      <vt:lpstr>3. 액티비티 생명주기</vt:lpstr>
      <vt:lpstr>3. 액티비티 생명주기</vt:lpstr>
      <vt:lpstr>3. 액티비티 생명주기</vt:lpstr>
      <vt:lpstr>3. 액티비티 생명주기</vt:lpstr>
      <vt:lpstr>3. 액티비티 생명주기</vt:lpstr>
      <vt:lpstr>3. 액티비티 생명주기</vt:lpstr>
      <vt:lpstr>슬라이드 61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user</cp:lastModifiedBy>
  <cp:revision>559</cp:revision>
  <dcterms:created xsi:type="dcterms:W3CDTF">2007-11-27T23:54:21Z</dcterms:created>
  <dcterms:modified xsi:type="dcterms:W3CDTF">2022-02-08T00:03:58Z</dcterms:modified>
</cp:coreProperties>
</file>